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5" r:id="rId3"/>
    <p:sldId id="261" r:id="rId4"/>
    <p:sldId id="266" r:id="rId5"/>
    <p:sldId id="262" r:id="rId6"/>
    <p:sldId id="258" r:id="rId7"/>
    <p:sldId id="271" r:id="rId8"/>
    <p:sldId id="259" r:id="rId9"/>
    <p:sldId id="268" r:id="rId10"/>
    <p:sldId id="269" r:id="rId11"/>
    <p:sldId id="270" r:id="rId12"/>
    <p:sldId id="272" r:id="rId13"/>
    <p:sldId id="260" r:id="rId14"/>
    <p:sldId id="264" r:id="rId15"/>
  </p:sldIdLst>
  <p:sldSz cx="9144000" cy="6858000" type="letter"/>
  <p:notesSz cx="7102475" cy="9388475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39B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>
        <p:scale>
          <a:sx n="100" d="100"/>
          <a:sy n="100" d="100"/>
        </p:scale>
        <p:origin x="2504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067" y="-5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8A4CC-6BEA-43A4-835C-57762B41640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8EF22-2F36-4522-A2F9-EBAC2DED11FD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73D1FEA0-3388-4E90-BF07-56E0E1D0218A}" type="parTrans" cxnId="{18683C74-28B9-4F6C-812E-553BC59B6697}">
      <dgm:prSet/>
      <dgm:spPr/>
      <dgm:t>
        <a:bodyPr/>
        <a:lstStyle/>
        <a:p>
          <a:endParaRPr lang="en-US"/>
        </a:p>
      </dgm:t>
    </dgm:pt>
    <dgm:pt modelId="{58D0E63B-0C25-43F7-AB62-C6A2F8389854}" type="sibTrans" cxnId="{18683C74-28B9-4F6C-812E-553BC59B6697}">
      <dgm:prSet/>
      <dgm:spPr/>
      <dgm:t>
        <a:bodyPr/>
        <a:lstStyle/>
        <a:p>
          <a:endParaRPr lang="en-US"/>
        </a:p>
      </dgm:t>
    </dgm:pt>
    <dgm:pt modelId="{92A100E0-1A21-4C0E-B392-98FF74B93F38}">
      <dgm:prSet phldrT="[Text]" custT="1"/>
      <dgm:spPr/>
      <dgm:t>
        <a:bodyPr/>
        <a:lstStyle/>
        <a:p>
          <a:r>
            <a:rPr lang="en-US" sz="1500" dirty="0" smtClean="0"/>
            <a:t>Research your ideas and fit with WPSF’s mission</a:t>
          </a:r>
          <a:endParaRPr lang="en-US" sz="1500" dirty="0"/>
        </a:p>
      </dgm:t>
    </dgm:pt>
    <dgm:pt modelId="{AFB15FE7-175E-40B5-83A0-C8EEAC20CA9A}" type="parTrans" cxnId="{1665CDC6-9FDB-44C4-A817-35868B729BDE}">
      <dgm:prSet/>
      <dgm:spPr/>
      <dgm:t>
        <a:bodyPr/>
        <a:lstStyle/>
        <a:p>
          <a:endParaRPr lang="en-US"/>
        </a:p>
      </dgm:t>
    </dgm:pt>
    <dgm:pt modelId="{0956ABDF-8E37-4CBE-A002-271515C93DAF}" type="sibTrans" cxnId="{1665CDC6-9FDB-44C4-A817-35868B729BDE}">
      <dgm:prSet/>
      <dgm:spPr/>
      <dgm:t>
        <a:bodyPr/>
        <a:lstStyle/>
        <a:p>
          <a:endParaRPr lang="en-US"/>
        </a:p>
      </dgm:t>
    </dgm:pt>
    <dgm:pt modelId="{9AC2FD2C-EF52-4D07-A59A-E15172F3C162}">
      <dgm:prSet phldrT="[Text]"/>
      <dgm:spPr/>
      <dgm:t>
        <a:bodyPr/>
        <a:lstStyle/>
        <a:p>
          <a:r>
            <a:rPr lang="en-US" dirty="0" smtClean="0"/>
            <a:t>Refine</a:t>
          </a:r>
          <a:endParaRPr lang="en-US" dirty="0"/>
        </a:p>
      </dgm:t>
    </dgm:pt>
    <dgm:pt modelId="{1E66CDBD-4755-461C-AC4C-D6DF06FE6471}" type="parTrans" cxnId="{2245AB5F-F550-448A-B9AC-03BC13CCBB3F}">
      <dgm:prSet/>
      <dgm:spPr/>
      <dgm:t>
        <a:bodyPr/>
        <a:lstStyle/>
        <a:p>
          <a:endParaRPr lang="en-US"/>
        </a:p>
      </dgm:t>
    </dgm:pt>
    <dgm:pt modelId="{BE458EFA-2CE6-4CC1-AEBD-B7438A6A4994}" type="sibTrans" cxnId="{2245AB5F-F550-448A-B9AC-03BC13CCBB3F}">
      <dgm:prSet/>
      <dgm:spPr/>
      <dgm:t>
        <a:bodyPr/>
        <a:lstStyle/>
        <a:p>
          <a:endParaRPr lang="en-US"/>
        </a:p>
      </dgm:t>
    </dgm:pt>
    <dgm:pt modelId="{82E738B4-DD75-4118-ADF0-3FC2E4DA4527}">
      <dgm:prSet phldrT="[Text]"/>
      <dgm:spPr/>
      <dgm:t>
        <a:bodyPr/>
        <a:lstStyle/>
        <a:p>
          <a:r>
            <a:rPr lang="en-US" dirty="0" smtClean="0"/>
            <a:t>Get input and buy-in from collaborators or others who may have expertise or may be affected, e.g. teachers, curriculum specialists/department head, administration</a:t>
          </a:r>
          <a:endParaRPr lang="en-US" dirty="0"/>
        </a:p>
      </dgm:t>
    </dgm:pt>
    <dgm:pt modelId="{6AF8CB55-8100-4040-A428-71887E2FE86E}" type="parTrans" cxnId="{C00526F6-834C-46ED-8F23-E6F8BAF64B9C}">
      <dgm:prSet/>
      <dgm:spPr/>
      <dgm:t>
        <a:bodyPr/>
        <a:lstStyle/>
        <a:p>
          <a:endParaRPr lang="en-US"/>
        </a:p>
      </dgm:t>
    </dgm:pt>
    <dgm:pt modelId="{AF4FD4F0-6A5C-42F9-A9D6-94FFDEF0220D}" type="sibTrans" cxnId="{C00526F6-834C-46ED-8F23-E6F8BAF64B9C}">
      <dgm:prSet/>
      <dgm:spPr/>
      <dgm:t>
        <a:bodyPr/>
        <a:lstStyle/>
        <a:p>
          <a:endParaRPr lang="en-US"/>
        </a:p>
      </dgm:t>
    </dgm:pt>
    <dgm:pt modelId="{0FD1413D-86E5-4520-B450-1EAB849844A2}">
      <dgm:prSet phldrT="[Text]"/>
      <dgm:spPr/>
      <dgm:t>
        <a:bodyPr/>
        <a:lstStyle/>
        <a:p>
          <a:r>
            <a:rPr lang="en-US" dirty="0" smtClean="0"/>
            <a:t>Finalize your grant application and include any necessary supporting documents</a:t>
          </a:r>
          <a:endParaRPr lang="en-US" dirty="0"/>
        </a:p>
      </dgm:t>
    </dgm:pt>
    <dgm:pt modelId="{6DDF8261-A25B-4885-8468-F4BEF9AE58C7}" type="parTrans" cxnId="{8D26AA10-483C-40E9-8E27-651A432FEDD1}">
      <dgm:prSet/>
      <dgm:spPr/>
      <dgm:t>
        <a:bodyPr/>
        <a:lstStyle/>
        <a:p>
          <a:endParaRPr lang="en-US"/>
        </a:p>
      </dgm:t>
    </dgm:pt>
    <dgm:pt modelId="{4824F2C6-3DBC-46A9-A5CC-DEC6893B3EB9}" type="sibTrans" cxnId="{8D26AA10-483C-40E9-8E27-651A432FEDD1}">
      <dgm:prSet/>
      <dgm:spPr/>
      <dgm:t>
        <a:bodyPr/>
        <a:lstStyle/>
        <a:p>
          <a:endParaRPr lang="en-US"/>
        </a:p>
      </dgm:t>
    </dgm:pt>
    <dgm:pt modelId="{13589C24-83BE-4F77-A741-19594DE718EA}">
      <dgm:prSet phldrT="[Text]"/>
      <dgm:spPr/>
      <dgm:t>
        <a:bodyPr/>
        <a:lstStyle/>
        <a:p>
          <a:r>
            <a:rPr lang="en-US" dirty="0" smtClean="0"/>
            <a:t>Submit</a:t>
          </a:r>
          <a:endParaRPr lang="en-US" dirty="0"/>
        </a:p>
      </dgm:t>
    </dgm:pt>
    <dgm:pt modelId="{B2DCE476-A9CA-49B0-903D-146FE97A713F}" type="parTrans" cxnId="{51DFCC9F-0F32-49D8-B12B-F05690B411BE}">
      <dgm:prSet/>
      <dgm:spPr/>
      <dgm:t>
        <a:bodyPr/>
        <a:lstStyle/>
        <a:p>
          <a:endParaRPr lang="en-US"/>
        </a:p>
      </dgm:t>
    </dgm:pt>
    <dgm:pt modelId="{0B11E8D6-104C-4210-B285-71A31E8E1B3D}" type="sibTrans" cxnId="{51DFCC9F-0F32-49D8-B12B-F05690B411BE}">
      <dgm:prSet/>
      <dgm:spPr/>
      <dgm:t>
        <a:bodyPr/>
        <a:lstStyle/>
        <a:p>
          <a:endParaRPr lang="en-US"/>
        </a:p>
      </dgm:t>
    </dgm:pt>
    <dgm:pt modelId="{3243A684-3B21-4A8E-9F31-73A86CB79EEC}">
      <dgm:prSet phldrT="[Text]"/>
      <dgm:spPr/>
      <dgm:t>
        <a:bodyPr/>
        <a:lstStyle/>
        <a:p>
          <a:r>
            <a:rPr lang="en-US" dirty="0" smtClean="0"/>
            <a:t>Get required signatures – applicant(s), curriculum specialist/department head</a:t>
          </a:r>
          <a:endParaRPr lang="en-US" dirty="0"/>
        </a:p>
      </dgm:t>
    </dgm:pt>
    <dgm:pt modelId="{A88638F7-42E8-4FF8-BF20-AF5C25831DD9}" type="parTrans" cxnId="{95A33E5E-AAA9-4543-9903-84921EC64C0D}">
      <dgm:prSet/>
      <dgm:spPr/>
      <dgm:t>
        <a:bodyPr/>
        <a:lstStyle/>
        <a:p>
          <a:endParaRPr lang="en-US"/>
        </a:p>
      </dgm:t>
    </dgm:pt>
    <dgm:pt modelId="{8D70EA03-7796-4E6E-A85D-5CF6F1A6B663}" type="sibTrans" cxnId="{95A33E5E-AAA9-4543-9903-84921EC64C0D}">
      <dgm:prSet/>
      <dgm:spPr/>
      <dgm:t>
        <a:bodyPr/>
        <a:lstStyle/>
        <a:p>
          <a:endParaRPr lang="en-US"/>
        </a:p>
      </dgm:t>
    </dgm:pt>
    <dgm:pt modelId="{5E27744D-C8C4-47FA-9860-6C4A9284555C}">
      <dgm:prSet phldrT="[Text]"/>
      <dgm:spPr/>
      <dgm:t>
        <a:bodyPr/>
        <a:lstStyle/>
        <a:p>
          <a:r>
            <a:rPr lang="en-US" b="1" dirty="0" smtClean="0">
              <a:solidFill>
                <a:srgbClr val="82039B"/>
              </a:solidFill>
            </a:rPr>
            <a:t>Send a signed copy of the application to the Principal by 03/01/2018</a:t>
          </a:r>
          <a:endParaRPr lang="en-US" b="1" dirty="0">
            <a:solidFill>
              <a:srgbClr val="82039B"/>
            </a:solidFill>
          </a:endParaRPr>
        </a:p>
      </dgm:t>
    </dgm:pt>
    <dgm:pt modelId="{EE69E7A7-332B-4FAD-A20D-CF34DC9B31F7}" type="parTrans" cxnId="{BD391592-F73D-483A-80E0-364D0720F55C}">
      <dgm:prSet/>
      <dgm:spPr/>
      <dgm:t>
        <a:bodyPr/>
        <a:lstStyle/>
        <a:p>
          <a:endParaRPr lang="en-US"/>
        </a:p>
      </dgm:t>
    </dgm:pt>
    <dgm:pt modelId="{121632B0-9E83-42B0-A84F-06100E300D45}" type="sibTrans" cxnId="{BD391592-F73D-483A-80E0-364D0720F55C}">
      <dgm:prSet/>
      <dgm:spPr/>
      <dgm:t>
        <a:bodyPr/>
        <a:lstStyle/>
        <a:p>
          <a:endParaRPr lang="en-US"/>
        </a:p>
      </dgm:t>
    </dgm:pt>
    <dgm:pt modelId="{0001CE0F-E336-44A5-8240-2B31E9BAC1A7}">
      <dgm:prSet phldrT="[Text]" custT="1"/>
      <dgm:spPr/>
      <dgm:t>
        <a:bodyPr/>
        <a:lstStyle/>
        <a:p>
          <a:r>
            <a:rPr lang="en-US" sz="1500" dirty="0" smtClean="0"/>
            <a:t>Evaluate what’s required, suppliers and costs</a:t>
          </a:r>
          <a:endParaRPr lang="en-US" sz="1500" dirty="0"/>
        </a:p>
      </dgm:t>
    </dgm:pt>
    <dgm:pt modelId="{EFF6B62C-3799-40B0-B1B8-082B72216BD3}" type="parTrans" cxnId="{5A9DF98E-8225-402B-85C5-F73FA325135C}">
      <dgm:prSet/>
      <dgm:spPr/>
      <dgm:t>
        <a:bodyPr/>
        <a:lstStyle/>
        <a:p>
          <a:endParaRPr lang="en-US"/>
        </a:p>
      </dgm:t>
    </dgm:pt>
    <dgm:pt modelId="{EB6D6AEE-6B1E-416E-A4D0-92C90FBA16C1}" type="sibTrans" cxnId="{5A9DF98E-8225-402B-85C5-F73FA325135C}">
      <dgm:prSet/>
      <dgm:spPr/>
      <dgm:t>
        <a:bodyPr/>
        <a:lstStyle/>
        <a:p>
          <a:endParaRPr lang="en-US"/>
        </a:p>
      </dgm:t>
    </dgm:pt>
    <dgm:pt modelId="{0AB0E4DE-5535-4417-9EB1-F64F3C2AEEE3}">
      <dgm:prSet phldrT="[Text]"/>
      <dgm:spPr/>
      <dgm:t>
        <a:bodyPr/>
        <a:lstStyle/>
        <a:p>
          <a:r>
            <a:rPr lang="en-US" dirty="0" smtClean="0"/>
            <a:t>Q&amp;A</a:t>
          </a:r>
          <a:endParaRPr lang="en-US" dirty="0"/>
        </a:p>
      </dgm:t>
    </dgm:pt>
    <dgm:pt modelId="{41D80083-756B-4CBE-BA61-938981A31BE7}" type="parTrans" cxnId="{FA9BABD5-33EA-469E-9E8C-5358A2F3B431}">
      <dgm:prSet/>
      <dgm:spPr/>
      <dgm:t>
        <a:bodyPr/>
        <a:lstStyle/>
        <a:p>
          <a:endParaRPr lang="en-US"/>
        </a:p>
      </dgm:t>
    </dgm:pt>
    <dgm:pt modelId="{93FE7BCB-3BDE-4B83-9378-DB52015291A3}" type="sibTrans" cxnId="{FA9BABD5-33EA-469E-9E8C-5358A2F3B431}">
      <dgm:prSet/>
      <dgm:spPr/>
      <dgm:t>
        <a:bodyPr/>
        <a:lstStyle/>
        <a:p>
          <a:endParaRPr lang="en-US"/>
        </a:p>
      </dgm:t>
    </dgm:pt>
    <dgm:pt modelId="{2D815E70-655E-425B-8258-DC414E722440}">
      <dgm:prSet phldrT="[Text]" custT="1"/>
      <dgm:spPr/>
      <dgm:t>
        <a:bodyPr/>
        <a:lstStyle/>
        <a:p>
          <a:r>
            <a:rPr lang="en-US" sz="1500" b="1" dirty="0" smtClean="0">
              <a:solidFill>
                <a:srgbClr val="82039B"/>
              </a:solidFill>
            </a:rPr>
            <a:t>For all technology, apply with the school’s Instructional Technology Specialist</a:t>
          </a:r>
          <a:endParaRPr lang="en-US" sz="1500" dirty="0"/>
        </a:p>
      </dgm:t>
    </dgm:pt>
    <dgm:pt modelId="{CBA41B66-2F3A-448B-B9CA-3CBD9838FB43}" type="parTrans" cxnId="{4C174A8C-F322-4E17-845F-F3CFDC01BDF1}">
      <dgm:prSet/>
      <dgm:spPr/>
      <dgm:t>
        <a:bodyPr/>
        <a:lstStyle/>
        <a:p>
          <a:endParaRPr lang="en-US"/>
        </a:p>
      </dgm:t>
    </dgm:pt>
    <dgm:pt modelId="{E8B2D460-3A7E-4B97-AFCB-7CA60AE680F2}" type="sibTrans" cxnId="{4C174A8C-F322-4E17-845F-F3CFDC01BDF1}">
      <dgm:prSet/>
      <dgm:spPr/>
      <dgm:t>
        <a:bodyPr/>
        <a:lstStyle/>
        <a:p>
          <a:endParaRPr lang="en-US"/>
        </a:p>
      </dgm:t>
    </dgm:pt>
    <dgm:pt modelId="{37C5480B-F4BA-4E20-B0A0-CEFF8FDD4CDF}">
      <dgm:prSet phldrT="[Text]" custT="1"/>
      <dgm:spPr/>
      <dgm:t>
        <a:bodyPr/>
        <a:lstStyle/>
        <a:p>
          <a:r>
            <a:rPr lang="en-US" sz="1500" dirty="0" smtClean="0"/>
            <a:t>Determine timing, who needs to be involved, and implementation</a:t>
          </a:r>
          <a:endParaRPr lang="en-US" sz="1500" dirty="0"/>
        </a:p>
      </dgm:t>
    </dgm:pt>
    <dgm:pt modelId="{14370D50-3798-429A-877A-015E4537DAB8}" type="parTrans" cxnId="{A863D295-6132-4FC1-9839-553DD08B531F}">
      <dgm:prSet/>
      <dgm:spPr/>
      <dgm:t>
        <a:bodyPr/>
        <a:lstStyle/>
        <a:p>
          <a:endParaRPr lang="en-US"/>
        </a:p>
      </dgm:t>
    </dgm:pt>
    <dgm:pt modelId="{479391AC-963B-4081-ADFB-A70BE05253E8}" type="sibTrans" cxnId="{A863D295-6132-4FC1-9839-553DD08B531F}">
      <dgm:prSet/>
      <dgm:spPr/>
      <dgm:t>
        <a:bodyPr/>
        <a:lstStyle/>
        <a:p>
          <a:endParaRPr lang="en-US"/>
        </a:p>
      </dgm:t>
    </dgm:pt>
    <dgm:pt modelId="{A1F9523E-B203-4939-8DC3-8AA223EA87FC}">
      <dgm:prSet custT="1"/>
      <dgm:spPr/>
      <dgm:t>
        <a:bodyPr/>
        <a:lstStyle/>
        <a:p>
          <a:r>
            <a:rPr lang="en-US" sz="1500" b="1" dirty="0" smtClean="0">
              <a:solidFill>
                <a:srgbClr val="82039B"/>
              </a:solidFill>
            </a:rPr>
            <a:t>Contact us if you do not hear by 03/11/2018 that we have received your application</a:t>
          </a:r>
          <a:endParaRPr lang="en-US" sz="1500" b="1" dirty="0">
            <a:solidFill>
              <a:srgbClr val="82039B"/>
            </a:solidFill>
          </a:endParaRPr>
        </a:p>
      </dgm:t>
    </dgm:pt>
    <dgm:pt modelId="{9FF88C8B-871B-46AC-8392-6EB9A38F5AE5}" type="parTrans" cxnId="{29465620-B056-4431-A948-D387BFA297F3}">
      <dgm:prSet/>
      <dgm:spPr/>
      <dgm:t>
        <a:bodyPr/>
        <a:lstStyle/>
        <a:p>
          <a:endParaRPr lang="en-US"/>
        </a:p>
      </dgm:t>
    </dgm:pt>
    <dgm:pt modelId="{AF90C8FD-1733-4437-BE03-66CDB372AE33}" type="sibTrans" cxnId="{29465620-B056-4431-A948-D387BFA297F3}">
      <dgm:prSet/>
      <dgm:spPr/>
      <dgm:t>
        <a:bodyPr/>
        <a:lstStyle/>
        <a:p>
          <a:endParaRPr lang="en-US"/>
        </a:p>
      </dgm:t>
    </dgm:pt>
    <dgm:pt modelId="{5739937D-A7A5-4DB9-BCB3-C832209CC1E0}">
      <dgm:prSet custT="1"/>
      <dgm:spPr/>
      <dgm:t>
        <a:bodyPr/>
        <a:lstStyle/>
        <a:p>
          <a:r>
            <a:rPr lang="en-US" sz="1500" dirty="0" smtClean="0"/>
            <a:t>Provide clarification or additional information to the WPSF Program Committee</a:t>
          </a:r>
          <a:endParaRPr lang="en-US" sz="1500" dirty="0"/>
        </a:p>
      </dgm:t>
    </dgm:pt>
    <dgm:pt modelId="{721A31A2-510B-4F64-861B-C4CCAEA7BDBF}" type="parTrans" cxnId="{B4A8564C-7B28-4013-80EE-E5578F2DE2D7}">
      <dgm:prSet/>
      <dgm:spPr/>
      <dgm:t>
        <a:bodyPr/>
        <a:lstStyle/>
        <a:p>
          <a:endParaRPr lang="en-US"/>
        </a:p>
      </dgm:t>
    </dgm:pt>
    <dgm:pt modelId="{4F860A62-88FE-425B-901C-DB78C81DE8F1}" type="sibTrans" cxnId="{B4A8564C-7B28-4013-80EE-E5578F2DE2D7}">
      <dgm:prSet/>
      <dgm:spPr/>
      <dgm:t>
        <a:bodyPr/>
        <a:lstStyle/>
        <a:p>
          <a:endParaRPr lang="en-US"/>
        </a:p>
      </dgm:t>
    </dgm:pt>
    <dgm:pt modelId="{F2D45135-4D37-4940-9370-F75AA16D0FF7}" type="pres">
      <dgm:prSet presAssocID="{5308A4CC-6BEA-43A4-835C-57762B4164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AED3D-C41D-4C0B-AE87-1F627CFB4604}" type="pres">
      <dgm:prSet presAssocID="{B648EF22-2F36-4522-A2F9-EBAC2DED11FD}" presName="composite" presStyleCnt="0"/>
      <dgm:spPr/>
    </dgm:pt>
    <dgm:pt modelId="{92F31798-BC12-4880-AA08-553AF2272B7B}" type="pres">
      <dgm:prSet presAssocID="{B648EF22-2F36-4522-A2F9-EBAC2DED11F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CEC10-90A2-4DFA-B3A9-3ED711E792F5}" type="pres">
      <dgm:prSet presAssocID="{B648EF22-2F36-4522-A2F9-EBAC2DED11FD}" presName="descendantText" presStyleLbl="alignAcc1" presStyleIdx="0" presStyleCnt="4" custAng="0" custScaleY="138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9F3A5-1BED-4E38-B469-E347A7685FD1}" type="pres">
      <dgm:prSet presAssocID="{58D0E63B-0C25-43F7-AB62-C6A2F8389854}" presName="sp" presStyleCnt="0"/>
      <dgm:spPr/>
    </dgm:pt>
    <dgm:pt modelId="{5EBAE976-0310-4D5C-98EC-2F7EDE1A5879}" type="pres">
      <dgm:prSet presAssocID="{9AC2FD2C-EF52-4D07-A59A-E15172F3C162}" presName="composite" presStyleCnt="0"/>
      <dgm:spPr/>
    </dgm:pt>
    <dgm:pt modelId="{37DAC717-E28A-4152-A6E0-C78601EF8EA6}" type="pres">
      <dgm:prSet presAssocID="{9AC2FD2C-EF52-4D07-A59A-E15172F3C1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47C3B-7E3A-4000-95EE-3A809611EA5F}" type="pres">
      <dgm:prSet presAssocID="{9AC2FD2C-EF52-4D07-A59A-E15172F3C1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A74E6-F26B-4C1D-964E-E6085CD83989}" type="pres">
      <dgm:prSet presAssocID="{BE458EFA-2CE6-4CC1-AEBD-B7438A6A4994}" presName="sp" presStyleCnt="0"/>
      <dgm:spPr/>
    </dgm:pt>
    <dgm:pt modelId="{47270F93-10D3-4E68-B30C-F688BE5CC84F}" type="pres">
      <dgm:prSet presAssocID="{13589C24-83BE-4F77-A741-19594DE718EA}" presName="composite" presStyleCnt="0"/>
      <dgm:spPr/>
    </dgm:pt>
    <dgm:pt modelId="{F2FBC261-DB33-4B6C-B63E-D81BB2530580}" type="pres">
      <dgm:prSet presAssocID="{13589C24-83BE-4F77-A741-19594DE718E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3C5A1-D192-48E8-99BE-02037A52B2EA}" type="pres">
      <dgm:prSet presAssocID="{13589C24-83BE-4F77-A741-19594DE718E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A785B-2D0D-47AF-A858-02CF2E905DFA}" type="pres">
      <dgm:prSet presAssocID="{0B11E8D6-104C-4210-B285-71A31E8E1B3D}" presName="sp" presStyleCnt="0"/>
      <dgm:spPr/>
    </dgm:pt>
    <dgm:pt modelId="{79D5DC9A-A102-4A46-87E3-30E699009FF7}" type="pres">
      <dgm:prSet presAssocID="{0AB0E4DE-5535-4417-9EB1-F64F3C2AEEE3}" presName="composite" presStyleCnt="0"/>
      <dgm:spPr/>
    </dgm:pt>
    <dgm:pt modelId="{39BD47FA-0E20-43C5-9C26-FC22CAF0EA25}" type="pres">
      <dgm:prSet presAssocID="{0AB0E4DE-5535-4417-9EB1-F64F3C2AEEE3}" presName="parentText" presStyleLbl="alignNode1" presStyleIdx="3" presStyleCnt="4" custLinFactNeighborY="-1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A214E-229A-407C-88D9-9546F2A549E5}" type="pres">
      <dgm:prSet presAssocID="{0AB0E4DE-5535-4417-9EB1-F64F3C2AEEE3}" presName="descendantText" presStyleLbl="alignAcc1" presStyleIdx="3" presStyleCnt="4" custScaleY="101873" custLinFactNeighborY="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609E2-6EF7-4A45-B336-66A3C34A53D4}" type="presOf" srcId="{0FD1413D-86E5-4520-B450-1EAB849844A2}" destId="{84D47C3B-7E3A-4000-95EE-3A809611EA5F}" srcOrd="0" destOrd="1" presId="urn:microsoft.com/office/officeart/2005/8/layout/chevron2"/>
    <dgm:cxn modelId="{CBF6EE83-4BDD-493B-BDD8-0573EF211AB4}" type="presOf" srcId="{82E738B4-DD75-4118-ADF0-3FC2E4DA4527}" destId="{84D47C3B-7E3A-4000-95EE-3A809611EA5F}" srcOrd="0" destOrd="0" presId="urn:microsoft.com/office/officeart/2005/8/layout/chevron2"/>
    <dgm:cxn modelId="{18683C74-28B9-4F6C-812E-553BC59B6697}" srcId="{5308A4CC-6BEA-43A4-835C-57762B416406}" destId="{B648EF22-2F36-4522-A2F9-EBAC2DED11FD}" srcOrd="0" destOrd="0" parTransId="{73D1FEA0-3388-4E90-BF07-56E0E1D0218A}" sibTransId="{58D0E63B-0C25-43F7-AB62-C6A2F8389854}"/>
    <dgm:cxn modelId="{2245AB5F-F550-448A-B9AC-03BC13CCBB3F}" srcId="{5308A4CC-6BEA-43A4-835C-57762B416406}" destId="{9AC2FD2C-EF52-4D07-A59A-E15172F3C162}" srcOrd="1" destOrd="0" parTransId="{1E66CDBD-4755-461C-AC4C-D6DF06FE6471}" sibTransId="{BE458EFA-2CE6-4CC1-AEBD-B7438A6A4994}"/>
    <dgm:cxn modelId="{BE9FCF99-9AF6-4E69-845F-42325595CD14}" type="presOf" srcId="{0001CE0F-E336-44A5-8240-2B31E9BAC1A7}" destId="{BE1CEC10-90A2-4DFA-B3A9-3ED711E792F5}" srcOrd="0" destOrd="1" presId="urn:microsoft.com/office/officeart/2005/8/layout/chevron2"/>
    <dgm:cxn modelId="{72C2D4BD-2985-43FE-B8C1-3E5D100A09DC}" type="presOf" srcId="{13589C24-83BE-4F77-A741-19594DE718EA}" destId="{F2FBC261-DB33-4B6C-B63E-D81BB2530580}" srcOrd="0" destOrd="0" presId="urn:microsoft.com/office/officeart/2005/8/layout/chevron2"/>
    <dgm:cxn modelId="{1665CDC6-9FDB-44C4-A817-35868B729BDE}" srcId="{B648EF22-2F36-4522-A2F9-EBAC2DED11FD}" destId="{92A100E0-1A21-4C0E-B392-98FF74B93F38}" srcOrd="0" destOrd="0" parTransId="{AFB15FE7-175E-40B5-83A0-C8EEAC20CA9A}" sibTransId="{0956ABDF-8E37-4CBE-A002-271515C93DAF}"/>
    <dgm:cxn modelId="{EFB68634-AF9D-4DD0-9D6B-8E8C8896B85B}" type="presOf" srcId="{3243A684-3B21-4A8E-9F31-73A86CB79EEC}" destId="{DA83C5A1-D192-48E8-99BE-02037A52B2EA}" srcOrd="0" destOrd="0" presId="urn:microsoft.com/office/officeart/2005/8/layout/chevron2"/>
    <dgm:cxn modelId="{671399AA-A335-4B74-A3C2-7012385F71F6}" type="presOf" srcId="{9AC2FD2C-EF52-4D07-A59A-E15172F3C162}" destId="{37DAC717-E28A-4152-A6E0-C78601EF8EA6}" srcOrd="0" destOrd="0" presId="urn:microsoft.com/office/officeart/2005/8/layout/chevron2"/>
    <dgm:cxn modelId="{16A64AF1-54EA-4C02-B819-5AF5263FF9A0}" type="presOf" srcId="{5E27744D-C8C4-47FA-9860-6C4A9284555C}" destId="{DA83C5A1-D192-48E8-99BE-02037A52B2EA}" srcOrd="0" destOrd="1" presId="urn:microsoft.com/office/officeart/2005/8/layout/chevron2"/>
    <dgm:cxn modelId="{F4D7A9CE-C6E2-4541-9B21-C4D504D37154}" type="presOf" srcId="{A1F9523E-B203-4939-8DC3-8AA223EA87FC}" destId="{798A214E-229A-407C-88D9-9546F2A549E5}" srcOrd="0" destOrd="0" presId="urn:microsoft.com/office/officeart/2005/8/layout/chevron2"/>
    <dgm:cxn modelId="{BD391592-F73D-483A-80E0-364D0720F55C}" srcId="{13589C24-83BE-4F77-A741-19594DE718EA}" destId="{5E27744D-C8C4-47FA-9860-6C4A9284555C}" srcOrd="1" destOrd="0" parTransId="{EE69E7A7-332B-4FAD-A20D-CF34DC9B31F7}" sibTransId="{121632B0-9E83-42B0-A84F-06100E300D45}"/>
    <dgm:cxn modelId="{5A9DF98E-8225-402B-85C5-F73FA325135C}" srcId="{B648EF22-2F36-4522-A2F9-EBAC2DED11FD}" destId="{0001CE0F-E336-44A5-8240-2B31E9BAC1A7}" srcOrd="1" destOrd="0" parTransId="{EFF6B62C-3799-40B0-B1B8-082B72216BD3}" sibTransId="{EB6D6AEE-6B1E-416E-A4D0-92C90FBA16C1}"/>
    <dgm:cxn modelId="{6A47DF85-9223-4C89-9AEB-10C8E34AAFF3}" type="presOf" srcId="{0AB0E4DE-5535-4417-9EB1-F64F3C2AEEE3}" destId="{39BD47FA-0E20-43C5-9C26-FC22CAF0EA25}" srcOrd="0" destOrd="0" presId="urn:microsoft.com/office/officeart/2005/8/layout/chevron2"/>
    <dgm:cxn modelId="{AF67A40A-757E-46F0-8C3D-91D38F043EA5}" type="presOf" srcId="{92A100E0-1A21-4C0E-B392-98FF74B93F38}" destId="{BE1CEC10-90A2-4DFA-B3A9-3ED711E792F5}" srcOrd="0" destOrd="0" presId="urn:microsoft.com/office/officeart/2005/8/layout/chevron2"/>
    <dgm:cxn modelId="{29465620-B056-4431-A948-D387BFA297F3}" srcId="{0AB0E4DE-5535-4417-9EB1-F64F3C2AEEE3}" destId="{A1F9523E-B203-4939-8DC3-8AA223EA87FC}" srcOrd="0" destOrd="0" parTransId="{9FF88C8B-871B-46AC-8392-6EB9A38F5AE5}" sibTransId="{AF90C8FD-1733-4437-BE03-66CDB372AE33}"/>
    <dgm:cxn modelId="{9C1C14AB-C283-4726-A220-4FE96CFF5BF9}" type="presOf" srcId="{2D815E70-655E-425B-8258-DC414E722440}" destId="{BE1CEC10-90A2-4DFA-B3A9-3ED711E792F5}" srcOrd="0" destOrd="2" presId="urn:microsoft.com/office/officeart/2005/8/layout/chevron2"/>
    <dgm:cxn modelId="{A863D295-6132-4FC1-9839-553DD08B531F}" srcId="{B648EF22-2F36-4522-A2F9-EBAC2DED11FD}" destId="{37C5480B-F4BA-4E20-B0A0-CEFF8FDD4CDF}" srcOrd="3" destOrd="0" parTransId="{14370D50-3798-429A-877A-015E4537DAB8}" sibTransId="{479391AC-963B-4081-ADFB-A70BE05253E8}"/>
    <dgm:cxn modelId="{296BDBEE-3CAB-4CC8-90DB-64829D2F0CB4}" type="presOf" srcId="{5308A4CC-6BEA-43A4-835C-57762B416406}" destId="{F2D45135-4D37-4940-9370-F75AA16D0FF7}" srcOrd="0" destOrd="0" presId="urn:microsoft.com/office/officeart/2005/8/layout/chevron2"/>
    <dgm:cxn modelId="{C00526F6-834C-46ED-8F23-E6F8BAF64B9C}" srcId="{9AC2FD2C-EF52-4D07-A59A-E15172F3C162}" destId="{82E738B4-DD75-4118-ADF0-3FC2E4DA4527}" srcOrd="0" destOrd="0" parTransId="{6AF8CB55-8100-4040-A428-71887E2FE86E}" sibTransId="{AF4FD4F0-6A5C-42F9-A9D6-94FFDEF0220D}"/>
    <dgm:cxn modelId="{95A33E5E-AAA9-4543-9903-84921EC64C0D}" srcId="{13589C24-83BE-4F77-A741-19594DE718EA}" destId="{3243A684-3B21-4A8E-9F31-73A86CB79EEC}" srcOrd="0" destOrd="0" parTransId="{A88638F7-42E8-4FF8-BF20-AF5C25831DD9}" sibTransId="{8D70EA03-7796-4E6E-A85D-5CF6F1A6B663}"/>
    <dgm:cxn modelId="{8D26AA10-483C-40E9-8E27-651A432FEDD1}" srcId="{9AC2FD2C-EF52-4D07-A59A-E15172F3C162}" destId="{0FD1413D-86E5-4520-B450-1EAB849844A2}" srcOrd="1" destOrd="0" parTransId="{6DDF8261-A25B-4885-8468-F4BEF9AE58C7}" sibTransId="{4824F2C6-3DBC-46A9-A5CC-DEC6893B3EB9}"/>
    <dgm:cxn modelId="{4C174A8C-F322-4E17-845F-F3CFDC01BDF1}" srcId="{B648EF22-2F36-4522-A2F9-EBAC2DED11FD}" destId="{2D815E70-655E-425B-8258-DC414E722440}" srcOrd="2" destOrd="0" parTransId="{CBA41B66-2F3A-448B-B9CA-3CBD9838FB43}" sibTransId="{E8B2D460-3A7E-4B97-AFCB-7CA60AE680F2}"/>
    <dgm:cxn modelId="{F944F911-71FE-4059-BB37-BB849038E50D}" type="presOf" srcId="{5739937D-A7A5-4DB9-BCB3-C832209CC1E0}" destId="{798A214E-229A-407C-88D9-9546F2A549E5}" srcOrd="0" destOrd="1" presId="urn:microsoft.com/office/officeart/2005/8/layout/chevron2"/>
    <dgm:cxn modelId="{51DFCC9F-0F32-49D8-B12B-F05690B411BE}" srcId="{5308A4CC-6BEA-43A4-835C-57762B416406}" destId="{13589C24-83BE-4F77-A741-19594DE718EA}" srcOrd="2" destOrd="0" parTransId="{B2DCE476-A9CA-49B0-903D-146FE97A713F}" sibTransId="{0B11E8D6-104C-4210-B285-71A31E8E1B3D}"/>
    <dgm:cxn modelId="{FA9BABD5-33EA-469E-9E8C-5358A2F3B431}" srcId="{5308A4CC-6BEA-43A4-835C-57762B416406}" destId="{0AB0E4DE-5535-4417-9EB1-F64F3C2AEEE3}" srcOrd="3" destOrd="0" parTransId="{41D80083-756B-4CBE-BA61-938981A31BE7}" sibTransId="{93FE7BCB-3BDE-4B83-9378-DB52015291A3}"/>
    <dgm:cxn modelId="{B4A8564C-7B28-4013-80EE-E5578F2DE2D7}" srcId="{0AB0E4DE-5535-4417-9EB1-F64F3C2AEEE3}" destId="{5739937D-A7A5-4DB9-BCB3-C832209CC1E0}" srcOrd="1" destOrd="0" parTransId="{721A31A2-510B-4F64-861B-C4CCAEA7BDBF}" sibTransId="{4F860A62-88FE-425B-901C-DB78C81DE8F1}"/>
    <dgm:cxn modelId="{D7CE69C8-7761-4478-A8B7-800B657AF8C2}" type="presOf" srcId="{37C5480B-F4BA-4E20-B0A0-CEFF8FDD4CDF}" destId="{BE1CEC10-90A2-4DFA-B3A9-3ED711E792F5}" srcOrd="0" destOrd="3" presId="urn:microsoft.com/office/officeart/2005/8/layout/chevron2"/>
    <dgm:cxn modelId="{B62A5550-EE73-45D2-A388-E345B3C11FF5}" type="presOf" srcId="{B648EF22-2F36-4522-A2F9-EBAC2DED11FD}" destId="{92F31798-BC12-4880-AA08-553AF2272B7B}" srcOrd="0" destOrd="0" presId="urn:microsoft.com/office/officeart/2005/8/layout/chevron2"/>
    <dgm:cxn modelId="{77AF990B-4849-4267-B980-2FEA6E5B1366}" type="presParOf" srcId="{F2D45135-4D37-4940-9370-F75AA16D0FF7}" destId="{018AED3D-C41D-4C0B-AE87-1F627CFB4604}" srcOrd="0" destOrd="0" presId="urn:microsoft.com/office/officeart/2005/8/layout/chevron2"/>
    <dgm:cxn modelId="{7792A60A-75A6-4C81-A604-6C9F22D5BD39}" type="presParOf" srcId="{018AED3D-C41D-4C0B-AE87-1F627CFB4604}" destId="{92F31798-BC12-4880-AA08-553AF2272B7B}" srcOrd="0" destOrd="0" presId="urn:microsoft.com/office/officeart/2005/8/layout/chevron2"/>
    <dgm:cxn modelId="{5363AB92-D6DF-4712-BB3F-24C927059C45}" type="presParOf" srcId="{018AED3D-C41D-4C0B-AE87-1F627CFB4604}" destId="{BE1CEC10-90A2-4DFA-B3A9-3ED711E792F5}" srcOrd="1" destOrd="0" presId="urn:microsoft.com/office/officeart/2005/8/layout/chevron2"/>
    <dgm:cxn modelId="{CDAC8FA2-D8A3-42A1-A655-D8F439328628}" type="presParOf" srcId="{F2D45135-4D37-4940-9370-F75AA16D0FF7}" destId="{EAE9F3A5-1BED-4E38-B469-E347A7685FD1}" srcOrd="1" destOrd="0" presId="urn:microsoft.com/office/officeart/2005/8/layout/chevron2"/>
    <dgm:cxn modelId="{CE05BB11-EB5E-4B21-B653-47865E2583CF}" type="presParOf" srcId="{F2D45135-4D37-4940-9370-F75AA16D0FF7}" destId="{5EBAE976-0310-4D5C-98EC-2F7EDE1A5879}" srcOrd="2" destOrd="0" presId="urn:microsoft.com/office/officeart/2005/8/layout/chevron2"/>
    <dgm:cxn modelId="{5178DC39-276D-447E-B462-D71467626F52}" type="presParOf" srcId="{5EBAE976-0310-4D5C-98EC-2F7EDE1A5879}" destId="{37DAC717-E28A-4152-A6E0-C78601EF8EA6}" srcOrd="0" destOrd="0" presId="urn:microsoft.com/office/officeart/2005/8/layout/chevron2"/>
    <dgm:cxn modelId="{AD9AAB38-A59D-4C0E-A18E-C13CB19D8A9D}" type="presParOf" srcId="{5EBAE976-0310-4D5C-98EC-2F7EDE1A5879}" destId="{84D47C3B-7E3A-4000-95EE-3A809611EA5F}" srcOrd="1" destOrd="0" presId="urn:microsoft.com/office/officeart/2005/8/layout/chevron2"/>
    <dgm:cxn modelId="{87F5C7EA-D852-4019-ABD8-07852A3F3646}" type="presParOf" srcId="{F2D45135-4D37-4940-9370-F75AA16D0FF7}" destId="{CC6A74E6-F26B-4C1D-964E-E6085CD83989}" srcOrd="3" destOrd="0" presId="urn:microsoft.com/office/officeart/2005/8/layout/chevron2"/>
    <dgm:cxn modelId="{BF4F7384-F13F-4A88-A8C0-39FB09A6D505}" type="presParOf" srcId="{F2D45135-4D37-4940-9370-F75AA16D0FF7}" destId="{47270F93-10D3-4E68-B30C-F688BE5CC84F}" srcOrd="4" destOrd="0" presId="urn:microsoft.com/office/officeart/2005/8/layout/chevron2"/>
    <dgm:cxn modelId="{E699F8AF-E963-415E-A538-C51DECEA416F}" type="presParOf" srcId="{47270F93-10D3-4E68-B30C-F688BE5CC84F}" destId="{F2FBC261-DB33-4B6C-B63E-D81BB2530580}" srcOrd="0" destOrd="0" presId="urn:microsoft.com/office/officeart/2005/8/layout/chevron2"/>
    <dgm:cxn modelId="{16F64949-0F54-48C0-9F23-0CAFDB04DEF1}" type="presParOf" srcId="{47270F93-10D3-4E68-B30C-F688BE5CC84F}" destId="{DA83C5A1-D192-48E8-99BE-02037A52B2EA}" srcOrd="1" destOrd="0" presId="urn:microsoft.com/office/officeart/2005/8/layout/chevron2"/>
    <dgm:cxn modelId="{AF716E0E-AF60-4CFD-AB89-C9F5A7FB9456}" type="presParOf" srcId="{F2D45135-4D37-4940-9370-F75AA16D0FF7}" destId="{1C8A785B-2D0D-47AF-A858-02CF2E905DFA}" srcOrd="5" destOrd="0" presId="urn:microsoft.com/office/officeart/2005/8/layout/chevron2"/>
    <dgm:cxn modelId="{FB393A89-DB3A-4717-B536-357F1197D83E}" type="presParOf" srcId="{F2D45135-4D37-4940-9370-F75AA16D0FF7}" destId="{79D5DC9A-A102-4A46-87E3-30E699009FF7}" srcOrd="6" destOrd="0" presId="urn:microsoft.com/office/officeart/2005/8/layout/chevron2"/>
    <dgm:cxn modelId="{D59A7072-F451-4E3C-88DD-567E3FC52D55}" type="presParOf" srcId="{79D5DC9A-A102-4A46-87E3-30E699009FF7}" destId="{39BD47FA-0E20-43C5-9C26-FC22CAF0EA25}" srcOrd="0" destOrd="0" presId="urn:microsoft.com/office/officeart/2005/8/layout/chevron2"/>
    <dgm:cxn modelId="{AF2C6305-E759-40B5-8C81-35535FFCD2F4}" type="presParOf" srcId="{79D5DC9A-A102-4A46-87E3-30E699009FF7}" destId="{798A214E-229A-407C-88D9-9546F2A549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2A202-1C7C-45B2-94D6-1CC5518D93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D7033A-3362-4E26-8720-72ABEE25D3CC}">
      <dgm:prSet phldrT="[Text]"/>
      <dgm:spPr/>
      <dgm:t>
        <a:bodyPr/>
        <a:lstStyle/>
        <a:p>
          <a:r>
            <a:rPr lang="en-US" dirty="0" smtClean="0"/>
            <a:t>Elementary</a:t>
          </a:r>
          <a:endParaRPr lang="en-US" dirty="0"/>
        </a:p>
      </dgm:t>
    </dgm:pt>
    <dgm:pt modelId="{4E65EE1D-202D-4E6D-ACC1-8759CB50355D}" type="parTrans" cxnId="{9E428CBA-B3EF-4BA8-BF85-5D5DD4A7745C}">
      <dgm:prSet/>
      <dgm:spPr/>
      <dgm:t>
        <a:bodyPr/>
        <a:lstStyle/>
        <a:p>
          <a:endParaRPr lang="en-US"/>
        </a:p>
      </dgm:t>
    </dgm:pt>
    <dgm:pt modelId="{10149F51-C076-4571-8892-C02BFE9C7630}" type="sibTrans" cxnId="{9E428CBA-B3EF-4BA8-BF85-5D5DD4A7745C}">
      <dgm:prSet/>
      <dgm:spPr/>
      <dgm:t>
        <a:bodyPr/>
        <a:lstStyle/>
        <a:p>
          <a:endParaRPr lang="en-US"/>
        </a:p>
      </dgm:t>
    </dgm:pt>
    <dgm:pt modelId="{F1F0AB84-3F75-4C29-AD13-66004C1203F7}">
      <dgm:prSet phldrT="[Text]"/>
      <dgm:spPr/>
      <dgm:t>
        <a:bodyPr/>
        <a:lstStyle/>
        <a:p>
          <a:r>
            <a:rPr lang="en-US" dirty="0" err="1" smtClean="0"/>
            <a:t>Karyn</a:t>
          </a:r>
          <a:r>
            <a:rPr lang="en-US" dirty="0" smtClean="0"/>
            <a:t> Saxon</a:t>
          </a:r>
          <a:endParaRPr lang="en-US" dirty="0"/>
        </a:p>
      </dgm:t>
    </dgm:pt>
    <dgm:pt modelId="{F9C6F79D-3172-45D2-9B5C-8F436CDDFC59}" type="parTrans" cxnId="{FC154F0E-91FC-4E25-8F9A-A2AB4408760B}">
      <dgm:prSet/>
      <dgm:spPr/>
      <dgm:t>
        <a:bodyPr/>
        <a:lstStyle/>
        <a:p>
          <a:endParaRPr lang="en-US"/>
        </a:p>
      </dgm:t>
    </dgm:pt>
    <dgm:pt modelId="{546FFA4B-1BFD-4ADD-A893-7D8DA66EB069}" type="sibTrans" cxnId="{FC154F0E-91FC-4E25-8F9A-A2AB4408760B}">
      <dgm:prSet/>
      <dgm:spPr/>
      <dgm:t>
        <a:bodyPr/>
        <a:lstStyle/>
        <a:p>
          <a:endParaRPr lang="en-US"/>
        </a:p>
      </dgm:t>
    </dgm:pt>
    <dgm:pt modelId="{2145283F-4890-4EDD-A7E3-8B0AD7D5B7CF}">
      <dgm:prSet phldrT="[Text]"/>
      <dgm:spPr/>
      <dgm:t>
        <a:bodyPr/>
        <a:lstStyle/>
        <a:p>
          <a:r>
            <a:rPr lang="en-US" dirty="0" smtClean="0"/>
            <a:t>Middle School</a:t>
          </a:r>
          <a:endParaRPr lang="en-US" dirty="0"/>
        </a:p>
      </dgm:t>
    </dgm:pt>
    <dgm:pt modelId="{80265D82-3F4B-42BE-9746-8D4C7C02E682}" type="parTrans" cxnId="{48CC4CC2-2BF1-4ED6-99BB-62CB39155537}">
      <dgm:prSet/>
      <dgm:spPr/>
      <dgm:t>
        <a:bodyPr/>
        <a:lstStyle/>
        <a:p>
          <a:endParaRPr lang="en-US"/>
        </a:p>
      </dgm:t>
    </dgm:pt>
    <dgm:pt modelId="{4437827F-E6EF-470F-A882-777D4D427C21}" type="sibTrans" cxnId="{48CC4CC2-2BF1-4ED6-99BB-62CB39155537}">
      <dgm:prSet/>
      <dgm:spPr/>
      <dgm:t>
        <a:bodyPr/>
        <a:lstStyle/>
        <a:p>
          <a:endParaRPr lang="en-US"/>
        </a:p>
      </dgm:t>
    </dgm:pt>
    <dgm:pt modelId="{253C6E8E-7A4B-4C10-BD68-C37D3CB6B6E1}">
      <dgm:prSet phldrT="[Text]"/>
      <dgm:spPr/>
      <dgm:t>
        <a:bodyPr/>
        <a:lstStyle/>
        <a:p>
          <a:r>
            <a:rPr lang="en-US" dirty="0" smtClean="0"/>
            <a:t>Carrie </a:t>
          </a:r>
          <a:r>
            <a:rPr lang="en-US" dirty="0" err="1" smtClean="0"/>
            <a:t>Dirmeikis</a:t>
          </a:r>
          <a:endParaRPr lang="en-US" dirty="0"/>
        </a:p>
      </dgm:t>
    </dgm:pt>
    <dgm:pt modelId="{B1341B6E-5AA2-41D5-8FAE-F6A83D867D94}" type="parTrans" cxnId="{20AA629F-FD2B-47E3-A1F9-4C810CDB2601}">
      <dgm:prSet/>
      <dgm:spPr/>
      <dgm:t>
        <a:bodyPr/>
        <a:lstStyle/>
        <a:p>
          <a:endParaRPr lang="en-US"/>
        </a:p>
      </dgm:t>
    </dgm:pt>
    <dgm:pt modelId="{FB40695D-8EDA-4F76-BD33-33D065FFE8BE}" type="sibTrans" cxnId="{20AA629F-FD2B-47E3-A1F9-4C810CDB2601}">
      <dgm:prSet/>
      <dgm:spPr/>
      <dgm:t>
        <a:bodyPr/>
        <a:lstStyle/>
        <a:p>
          <a:endParaRPr lang="en-US"/>
        </a:p>
      </dgm:t>
    </dgm:pt>
    <dgm:pt modelId="{934B6AC9-45F7-48E0-BE2B-790A2D8B3535}">
      <dgm:prSet phldrT="[Text]"/>
      <dgm:spPr/>
      <dgm:t>
        <a:bodyPr/>
        <a:lstStyle/>
        <a:p>
          <a:r>
            <a:rPr lang="en-US" dirty="0" smtClean="0"/>
            <a:t>Whitney Tandon</a:t>
          </a:r>
          <a:endParaRPr lang="en-US" dirty="0"/>
        </a:p>
      </dgm:t>
    </dgm:pt>
    <dgm:pt modelId="{F86222C0-D18D-4099-91C1-863CE25B7021}" type="parTrans" cxnId="{52D8DD9C-4AAA-4AD5-B875-672CC42AFB8F}">
      <dgm:prSet/>
      <dgm:spPr/>
      <dgm:t>
        <a:bodyPr/>
        <a:lstStyle/>
        <a:p>
          <a:endParaRPr lang="en-US"/>
        </a:p>
      </dgm:t>
    </dgm:pt>
    <dgm:pt modelId="{2F327497-F85F-4A89-AE7B-74B985521387}" type="sibTrans" cxnId="{52D8DD9C-4AAA-4AD5-B875-672CC42AFB8F}">
      <dgm:prSet/>
      <dgm:spPr/>
      <dgm:t>
        <a:bodyPr/>
        <a:lstStyle/>
        <a:p>
          <a:endParaRPr lang="en-US"/>
        </a:p>
      </dgm:t>
    </dgm:pt>
    <dgm:pt modelId="{886AB3D8-829A-460D-8B08-F468A09329F1}">
      <dgm:prSet phldrT="[Text]"/>
      <dgm:spPr/>
      <dgm:t>
        <a:bodyPr/>
        <a:lstStyle/>
        <a:p>
          <a:r>
            <a:rPr lang="en-US" dirty="0" smtClean="0"/>
            <a:t>High School</a:t>
          </a:r>
          <a:endParaRPr lang="en-US" dirty="0"/>
        </a:p>
      </dgm:t>
    </dgm:pt>
    <dgm:pt modelId="{9D433FA9-38D4-4D59-B242-F75352CA7C5F}" type="parTrans" cxnId="{6679B96E-B135-4E2C-8889-D92F9A95BEFF}">
      <dgm:prSet/>
      <dgm:spPr/>
      <dgm:t>
        <a:bodyPr/>
        <a:lstStyle/>
        <a:p>
          <a:endParaRPr lang="en-US"/>
        </a:p>
      </dgm:t>
    </dgm:pt>
    <dgm:pt modelId="{E2C4EDE0-1AC5-4714-AD9E-11108C87D88E}" type="sibTrans" cxnId="{6679B96E-B135-4E2C-8889-D92F9A95BEFF}">
      <dgm:prSet/>
      <dgm:spPr/>
      <dgm:t>
        <a:bodyPr/>
        <a:lstStyle/>
        <a:p>
          <a:endParaRPr lang="en-US"/>
        </a:p>
      </dgm:t>
    </dgm:pt>
    <dgm:pt modelId="{35F6661D-EAAB-4347-8FB3-2B2341D4FB16}">
      <dgm:prSet phldrT="[Text]"/>
      <dgm:spPr/>
      <dgm:t>
        <a:bodyPr/>
        <a:lstStyle/>
        <a:p>
          <a:r>
            <a:rPr lang="en-US" dirty="0" smtClean="0"/>
            <a:t>Mary Barber</a:t>
          </a:r>
          <a:endParaRPr lang="en-US" dirty="0"/>
        </a:p>
      </dgm:t>
    </dgm:pt>
    <dgm:pt modelId="{86F4FB2A-ED42-4A02-91B3-810D7531D927}" type="parTrans" cxnId="{879D8372-D4E6-4B78-830B-AB4E76B725B8}">
      <dgm:prSet/>
      <dgm:spPr/>
      <dgm:t>
        <a:bodyPr/>
        <a:lstStyle/>
        <a:p>
          <a:endParaRPr lang="en-US"/>
        </a:p>
      </dgm:t>
    </dgm:pt>
    <dgm:pt modelId="{1DDE011F-289A-4648-BD36-BB46983AE28C}" type="sibTrans" cxnId="{879D8372-D4E6-4B78-830B-AB4E76B725B8}">
      <dgm:prSet/>
      <dgm:spPr/>
      <dgm:t>
        <a:bodyPr/>
        <a:lstStyle/>
        <a:p>
          <a:endParaRPr lang="en-US"/>
        </a:p>
      </dgm:t>
    </dgm:pt>
    <dgm:pt modelId="{F003665B-F675-43CB-90D3-04A711FD5BDF}">
      <dgm:prSet phldrT="[Text]"/>
      <dgm:spPr/>
      <dgm:t>
        <a:bodyPr/>
        <a:lstStyle/>
        <a:p>
          <a:r>
            <a:rPr lang="en-US" dirty="0" smtClean="0"/>
            <a:t>Janet Karman</a:t>
          </a:r>
          <a:endParaRPr lang="en-US" dirty="0"/>
        </a:p>
      </dgm:t>
    </dgm:pt>
    <dgm:pt modelId="{B5FB1D65-6905-4DD9-8A41-59197AAFFE2E}" type="parTrans" cxnId="{0F713135-CE25-4108-959F-92F4ECBFB1C5}">
      <dgm:prSet/>
      <dgm:spPr/>
      <dgm:t>
        <a:bodyPr/>
        <a:lstStyle/>
        <a:p>
          <a:endParaRPr lang="en-US"/>
        </a:p>
      </dgm:t>
    </dgm:pt>
    <dgm:pt modelId="{5D5E59A9-7F1F-4471-A520-BD3AAD405594}" type="sibTrans" cxnId="{0F713135-CE25-4108-959F-92F4ECBFB1C5}">
      <dgm:prSet/>
      <dgm:spPr/>
      <dgm:t>
        <a:bodyPr/>
        <a:lstStyle/>
        <a:p>
          <a:endParaRPr lang="en-US"/>
        </a:p>
      </dgm:t>
    </dgm:pt>
    <dgm:pt modelId="{E301AF31-BF5A-44C2-81AC-CC6AB0EBDFEC}">
      <dgm:prSet phldrT="[Text]"/>
      <dgm:spPr/>
      <dgm:t>
        <a:bodyPr/>
        <a:lstStyle/>
        <a:p>
          <a:r>
            <a:rPr lang="en-US" dirty="0" smtClean="0"/>
            <a:t>Tricia O’Reilly</a:t>
          </a:r>
          <a:endParaRPr lang="en-US" dirty="0"/>
        </a:p>
      </dgm:t>
    </dgm:pt>
    <dgm:pt modelId="{6DBE4AFE-6A44-436F-BC7B-4C9CFB44D749}" type="parTrans" cxnId="{91C31C68-CF91-4324-BA3F-173527D868C2}">
      <dgm:prSet/>
      <dgm:spPr/>
      <dgm:t>
        <a:bodyPr/>
        <a:lstStyle/>
        <a:p>
          <a:endParaRPr lang="en-US"/>
        </a:p>
      </dgm:t>
    </dgm:pt>
    <dgm:pt modelId="{CB426B74-BE57-439C-8E97-B6698A74CD3A}" type="sibTrans" cxnId="{91C31C68-CF91-4324-BA3F-173527D868C2}">
      <dgm:prSet/>
      <dgm:spPr/>
      <dgm:t>
        <a:bodyPr/>
        <a:lstStyle/>
        <a:p>
          <a:endParaRPr lang="en-US"/>
        </a:p>
      </dgm:t>
    </dgm:pt>
    <dgm:pt modelId="{DA2B8DF5-680A-468B-8A7F-9C69EAC4FF4D}">
      <dgm:prSet phldrT="[Text]"/>
      <dgm:spPr/>
      <dgm:t>
        <a:bodyPr/>
        <a:lstStyle/>
        <a:p>
          <a:r>
            <a:rPr lang="en-US" dirty="0" smtClean="0"/>
            <a:t>Deane </a:t>
          </a:r>
          <a:r>
            <a:rPr lang="en-US" dirty="0" err="1" smtClean="0"/>
            <a:t>Coady</a:t>
          </a:r>
          <a:endParaRPr lang="en-US" dirty="0"/>
        </a:p>
      </dgm:t>
    </dgm:pt>
    <dgm:pt modelId="{16BE10AD-DE09-4E94-9D37-2F11181026F8}" type="parTrans" cxnId="{C85CBCA4-97B1-4EE9-BB9E-359C87DCD624}">
      <dgm:prSet/>
      <dgm:spPr/>
      <dgm:t>
        <a:bodyPr/>
        <a:lstStyle/>
        <a:p>
          <a:endParaRPr lang="en-US"/>
        </a:p>
      </dgm:t>
    </dgm:pt>
    <dgm:pt modelId="{352B9020-409C-4F71-BA6D-A85297AC598C}" type="sibTrans" cxnId="{C85CBCA4-97B1-4EE9-BB9E-359C87DCD624}">
      <dgm:prSet/>
      <dgm:spPr/>
      <dgm:t>
        <a:bodyPr/>
        <a:lstStyle/>
        <a:p>
          <a:endParaRPr lang="en-US"/>
        </a:p>
      </dgm:t>
    </dgm:pt>
    <dgm:pt modelId="{357B62C5-0A1E-4F69-B408-62E4C489CA89}">
      <dgm:prSet phldrT="[Text]"/>
      <dgm:spPr/>
      <dgm:t>
        <a:bodyPr/>
        <a:lstStyle/>
        <a:p>
          <a:r>
            <a:rPr lang="en-US" dirty="0" smtClean="0"/>
            <a:t>Maureen Devlin</a:t>
          </a:r>
          <a:endParaRPr lang="en-US" dirty="0"/>
        </a:p>
      </dgm:t>
    </dgm:pt>
    <dgm:pt modelId="{C31129AE-59A9-4231-8E89-A3A1A2139CB2}" type="parTrans" cxnId="{3AC5A9E2-8CC8-415C-A2DD-1968907A0295}">
      <dgm:prSet/>
      <dgm:spPr/>
      <dgm:t>
        <a:bodyPr/>
        <a:lstStyle/>
        <a:p>
          <a:endParaRPr lang="en-US"/>
        </a:p>
      </dgm:t>
    </dgm:pt>
    <dgm:pt modelId="{AD733B1C-03DC-49E0-935D-B6065AF03022}" type="sibTrans" cxnId="{3AC5A9E2-8CC8-415C-A2DD-1968907A0295}">
      <dgm:prSet/>
      <dgm:spPr/>
      <dgm:t>
        <a:bodyPr/>
        <a:lstStyle/>
        <a:p>
          <a:endParaRPr lang="en-US"/>
        </a:p>
      </dgm:t>
    </dgm:pt>
    <dgm:pt modelId="{D0B65A20-B272-4FFF-96F2-A752BEC44BD1}">
      <dgm:prSet phldrT="[Text]"/>
      <dgm:spPr/>
      <dgm:t>
        <a:bodyPr/>
        <a:lstStyle/>
        <a:p>
          <a:r>
            <a:rPr lang="en-US" dirty="0" smtClean="0"/>
            <a:t>Mike Moynihan</a:t>
          </a:r>
          <a:endParaRPr lang="en-US" dirty="0"/>
        </a:p>
      </dgm:t>
    </dgm:pt>
    <dgm:pt modelId="{DD718C23-3EF5-465B-8DE6-D46A96D5CA52}" type="parTrans" cxnId="{E03028B5-127A-4D90-8E0E-265DDBDB735F}">
      <dgm:prSet/>
      <dgm:spPr/>
      <dgm:t>
        <a:bodyPr/>
        <a:lstStyle/>
        <a:p>
          <a:endParaRPr lang="en-US"/>
        </a:p>
      </dgm:t>
    </dgm:pt>
    <dgm:pt modelId="{F762080C-5146-466D-8E36-B33207338360}" type="sibTrans" cxnId="{E03028B5-127A-4D90-8E0E-265DDBDB735F}">
      <dgm:prSet/>
      <dgm:spPr/>
      <dgm:t>
        <a:bodyPr/>
        <a:lstStyle/>
        <a:p>
          <a:endParaRPr lang="en-US"/>
        </a:p>
      </dgm:t>
    </dgm:pt>
    <dgm:pt modelId="{47728D51-27D6-49D4-A5C4-5C8AC79B1499}">
      <dgm:prSet phldrT="[Text]"/>
      <dgm:spPr/>
      <dgm:t>
        <a:bodyPr/>
        <a:lstStyle/>
        <a:p>
          <a:r>
            <a:rPr lang="en-US" dirty="0" smtClean="0"/>
            <a:t>Anne Johnson</a:t>
          </a:r>
          <a:endParaRPr lang="en-US" dirty="0"/>
        </a:p>
      </dgm:t>
    </dgm:pt>
    <dgm:pt modelId="{71D0E492-7C8D-42A6-839F-FFC166BAC5C1}" type="parTrans" cxnId="{580D9FBB-07E6-45BD-A9E5-E67639F52EAB}">
      <dgm:prSet/>
      <dgm:spPr/>
      <dgm:t>
        <a:bodyPr/>
        <a:lstStyle/>
        <a:p>
          <a:endParaRPr lang="en-US"/>
        </a:p>
      </dgm:t>
    </dgm:pt>
    <dgm:pt modelId="{0C2D1083-2835-4746-9C77-DBA8A55A547E}" type="sibTrans" cxnId="{580D9FBB-07E6-45BD-A9E5-E67639F52EAB}">
      <dgm:prSet/>
      <dgm:spPr/>
      <dgm:t>
        <a:bodyPr/>
        <a:lstStyle/>
        <a:p>
          <a:endParaRPr lang="en-US"/>
        </a:p>
      </dgm:t>
    </dgm:pt>
    <dgm:pt modelId="{3D65BFAB-6B36-4CBE-B289-1D2C647D9399}">
      <dgm:prSet phldrT="[Text]"/>
      <dgm:spPr/>
      <dgm:t>
        <a:bodyPr/>
        <a:lstStyle/>
        <a:p>
          <a:r>
            <a:rPr lang="en-US" dirty="0" smtClean="0"/>
            <a:t>Deborah Dowd</a:t>
          </a:r>
          <a:endParaRPr lang="en-US" dirty="0"/>
        </a:p>
      </dgm:t>
    </dgm:pt>
    <dgm:pt modelId="{A5684DBB-D2F3-412C-BED1-AEB70D52B961}" type="parTrans" cxnId="{44037E4A-1839-4C86-B2C7-C7870875EBD2}">
      <dgm:prSet/>
      <dgm:spPr/>
      <dgm:t>
        <a:bodyPr/>
        <a:lstStyle/>
        <a:p>
          <a:endParaRPr lang="en-US"/>
        </a:p>
      </dgm:t>
    </dgm:pt>
    <dgm:pt modelId="{724148A0-10F1-4A73-A6BB-423E7E779233}" type="sibTrans" cxnId="{44037E4A-1839-4C86-B2C7-C7870875EBD2}">
      <dgm:prSet/>
      <dgm:spPr/>
      <dgm:t>
        <a:bodyPr/>
        <a:lstStyle/>
        <a:p>
          <a:endParaRPr lang="en-US"/>
        </a:p>
      </dgm:t>
    </dgm:pt>
    <dgm:pt modelId="{0F50A592-0262-47C8-8D8F-3B4A82C3A54B}">
      <dgm:prSet phldrT="[Text]"/>
      <dgm:spPr/>
      <dgm:t>
        <a:bodyPr/>
        <a:lstStyle/>
        <a:p>
          <a:r>
            <a:rPr lang="en-US" dirty="0" smtClean="0"/>
            <a:t>Beth Crozier</a:t>
          </a:r>
          <a:endParaRPr lang="en-US" dirty="0"/>
        </a:p>
      </dgm:t>
    </dgm:pt>
    <dgm:pt modelId="{F5D74E61-9F51-449E-AA0E-2BFA69A18C73}" type="parTrans" cxnId="{4C674993-C183-4CF1-BD10-EECAB12DB698}">
      <dgm:prSet/>
      <dgm:spPr/>
      <dgm:t>
        <a:bodyPr/>
        <a:lstStyle/>
        <a:p>
          <a:endParaRPr lang="en-US"/>
        </a:p>
      </dgm:t>
    </dgm:pt>
    <dgm:pt modelId="{30B1D106-0321-426F-9608-F1BAEB2C3A17}" type="sibTrans" cxnId="{4C674993-C183-4CF1-BD10-EECAB12DB698}">
      <dgm:prSet/>
      <dgm:spPr/>
      <dgm:t>
        <a:bodyPr/>
        <a:lstStyle/>
        <a:p>
          <a:endParaRPr lang="en-US"/>
        </a:p>
      </dgm:t>
    </dgm:pt>
    <dgm:pt modelId="{C2E565F0-2903-4604-9F0A-53E70ACC7378}">
      <dgm:prSet phldrT="[Text]"/>
      <dgm:spPr/>
      <dgm:t>
        <a:bodyPr/>
        <a:lstStyle/>
        <a:p>
          <a:r>
            <a:rPr lang="en-US" dirty="0" smtClean="0"/>
            <a:t>Nancy Colbert</a:t>
          </a:r>
          <a:endParaRPr lang="en-US" dirty="0"/>
        </a:p>
      </dgm:t>
    </dgm:pt>
    <dgm:pt modelId="{591CD13A-9AB2-44D4-8E21-8FADCA0CE741}" type="parTrans" cxnId="{EEF5E5CD-AC5B-4F98-BF71-3DA3058D2B8D}">
      <dgm:prSet/>
      <dgm:spPr/>
      <dgm:t>
        <a:bodyPr/>
        <a:lstStyle/>
        <a:p>
          <a:endParaRPr lang="en-US"/>
        </a:p>
      </dgm:t>
    </dgm:pt>
    <dgm:pt modelId="{41BDB802-6CCD-4319-ACA8-7B574DBE3366}" type="sibTrans" cxnId="{EEF5E5CD-AC5B-4F98-BF71-3DA3058D2B8D}">
      <dgm:prSet/>
      <dgm:spPr/>
      <dgm:t>
        <a:bodyPr/>
        <a:lstStyle/>
        <a:p>
          <a:endParaRPr lang="en-US"/>
        </a:p>
      </dgm:t>
    </dgm:pt>
    <dgm:pt modelId="{74C1C092-7770-431A-AE97-03DCE8AE6AB1}">
      <dgm:prSet phldrT="[Text]"/>
      <dgm:spPr/>
      <dgm:t>
        <a:bodyPr/>
        <a:lstStyle/>
        <a:p>
          <a:r>
            <a:rPr lang="en-US" dirty="0" smtClean="0"/>
            <a:t>Joe </a:t>
          </a:r>
          <a:r>
            <a:rPr lang="en-US" dirty="0" err="1" smtClean="0"/>
            <a:t>Oneschuck</a:t>
          </a:r>
          <a:endParaRPr lang="en-US" dirty="0"/>
        </a:p>
      </dgm:t>
    </dgm:pt>
    <dgm:pt modelId="{09009541-CAD1-4924-989E-229CD32B12D0}" type="parTrans" cxnId="{FE878369-AF17-44F5-BE03-8FB172DF2756}">
      <dgm:prSet/>
      <dgm:spPr/>
      <dgm:t>
        <a:bodyPr/>
        <a:lstStyle/>
        <a:p>
          <a:endParaRPr lang="en-US"/>
        </a:p>
      </dgm:t>
    </dgm:pt>
    <dgm:pt modelId="{23799DDA-6A2B-43B2-8649-2DBD65921AE7}" type="sibTrans" cxnId="{FE878369-AF17-44F5-BE03-8FB172DF2756}">
      <dgm:prSet/>
      <dgm:spPr/>
      <dgm:t>
        <a:bodyPr/>
        <a:lstStyle/>
        <a:p>
          <a:endParaRPr lang="en-US"/>
        </a:p>
      </dgm:t>
    </dgm:pt>
    <dgm:pt modelId="{F69787CB-590F-444F-B7E4-7C0F7B06F27C}">
      <dgm:prSet phldrT="[Text]"/>
      <dgm:spPr/>
      <dgm:t>
        <a:bodyPr/>
        <a:lstStyle/>
        <a:p>
          <a:r>
            <a:rPr lang="en-US" dirty="0" smtClean="0"/>
            <a:t>Kevin Delaney</a:t>
          </a:r>
          <a:endParaRPr lang="en-US" dirty="0"/>
        </a:p>
      </dgm:t>
    </dgm:pt>
    <dgm:pt modelId="{86C7BDEE-3698-4917-A4F3-DE5B6FEB7882}" type="parTrans" cxnId="{F76EF911-68D1-4DB3-8A20-172754C17FF8}">
      <dgm:prSet/>
      <dgm:spPr/>
      <dgm:t>
        <a:bodyPr/>
        <a:lstStyle/>
        <a:p>
          <a:endParaRPr lang="en-US"/>
        </a:p>
      </dgm:t>
    </dgm:pt>
    <dgm:pt modelId="{9DE29C1E-9403-4AB1-BD47-4C0263B745A0}" type="sibTrans" cxnId="{F76EF911-68D1-4DB3-8A20-172754C17FF8}">
      <dgm:prSet/>
      <dgm:spPr/>
      <dgm:t>
        <a:bodyPr/>
        <a:lstStyle/>
        <a:p>
          <a:endParaRPr lang="en-US"/>
        </a:p>
      </dgm:t>
    </dgm:pt>
    <dgm:pt modelId="{B542BB9A-E401-47C1-B81E-779EA11043BE}">
      <dgm:prSet phldrT="[Text]"/>
      <dgm:spPr/>
      <dgm:t>
        <a:bodyPr/>
        <a:lstStyle/>
        <a:p>
          <a:r>
            <a:rPr lang="en-US" dirty="0" smtClean="0"/>
            <a:t>Ed </a:t>
          </a:r>
          <a:r>
            <a:rPr lang="en-US" dirty="0" err="1" smtClean="0"/>
            <a:t>DeHoratius</a:t>
          </a:r>
          <a:endParaRPr lang="en-US" dirty="0"/>
        </a:p>
      </dgm:t>
    </dgm:pt>
    <dgm:pt modelId="{6259EDD0-29FA-4422-B84E-40AD4FEB8C4E}" type="parTrans" cxnId="{A024DD03-C9D0-4C7E-A03B-C2BB5A807612}">
      <dgm:prSet/>
      <dgm:spPr/>
      <dgm:t>
        <a:bodyPr/>
        <a:lstStyle/>
        <a:p>
          <a:endParaRPr lang="en-US"/>
        </a:p>
      </dgm:t>
    </dgm:pt>
    <dgm:pt modelId="{51FA0D14-DE87-4778-B6DC-9A6951CE027A}" type="sibTrans" cxnId="{A024DD03-C9D0-4C7E-A03B-C2BB5A807612}">
      <dgm:prSet/>
      <dgm:spPr/>
      <dgm:t>
        <a:bodyPr/>
        <a:lstStyle/>
        <a:p>
          <a:endParaRPr lang="en-US"/>
        </a:p>
      </dgm:t>
    </dgm:pt>
    <dgm:pt modelId="{A506012A-984C-4DDC-B301-C21C184B5D9D}">
      <dgm:prSet phldrT="[Text]"/>
      <dgm:spPr/>
      <dgm:t>
        <a:bodyPr/>
        <a:lstStyle/>
        <a:p>
          <a:r>
            <a:rPr lang="en-US" dirty="0" smtClean="0"/>
            <a:t>Janet </a:t>
          </a:r>
          <a:r>
            <a:rPr lang="en-US" dirty="0" err="1" smtClean="0"/>
            <a:t>Armentano</a:t>
          </a:r>
          <a:endParaRPr lang="en-US" dirty="0"/>
        </a:p>
      </dgm:t>
    </dgm:pt>
    <dgm:pt modelId="{C1C3D91F-F74B-4C2E-98B1-04C1A8396DF6}" type="parTrans" cxnId="{F492B96C-FCD4-4FA6-A665-96B37DC6CD21}">
      <dgm:prSet/>
      <dgm:spPr/>
      <dgm:t>
        <a:bodyPr/>
        <a:lstStyle/>
        <a:p>
          <a:endParaRPr lang="en-US"/>
        </a:p>
      </dgm:t>
    </dgm:pt>
    <dgm:pt modelId="{976AA84B-DAF7-40F8-ADE5-4057564916AC}" type="sibTrans" cxnId="{F492B96C-FCD4-4FA6-A665-96B37DC6CD21}">
      <dgm:prSet/>
      <dgm:spPr/>
      <dgm:t>
        <a:bodyPr/>
        <a:lstStyle/>
        <a:p>
          <a:endParaRPr lang="en-US"/>
        </a:p>
      </dgm:t>
    </dgm:pt>
    <dgm:pt modelId="{6176EDA5-0618-4980-B442-0E72322FA8B1}">
      <dgm:prSet phldrT="[Text]"/>
      <dgm:spPr/>
      <dgm:t>
        <a:bodyPr/>
        <a:lstStyle/>
        <a:p>
          <a:r>
            <a:rPr lang="en-US" dirty="0" smtClean="0"/>
            <a:t>Paul </a:t>
          </a:r>
          <a:r>
            <a:rPr lang="en-US" dirty="0" err="1" smtClean="0"/>
            <a:t>Shiffler</a:t>
          </a:r>
          <a:endParaRPr lang="en-US" dirty="0"/>
        </a:p>
      </dgm:t>
    </dgm:pt>
    <dgm:pt modelId="{0CC617D2-7C88-46D9-A973-A9FA19C465E4}" type="parTrans" cxnId="{A1397424-5DA9-4193-9C8C-09E144017EB6}">
      <dgm:prSet/>
      <dgm:spPr/>
      <dgm:t>
        <a:bodyPr/>
        <a:lstStyle/>
        <a:p>
          <a:endParaRPr lang="en-US"/>
        </a:p>
      </dgm:t>
    </dgm:pt>
    <dgm:pt modelId="{6D3F556A-2C4C-4909-9CE6-800AAB4D046B}" type="sibTrans" cxnId="{A1397424-5DA9-4193-9C8C-09E144017EB6}">
      <dgm:prSet/>
      <dgm:spPr/>
      <dgm:t>
        <a:bodyPr/>
        <a:lstStyle/>
        <a:p>
          <a:endParaRPr lang="en-US"/>
        </a:p>
      </dgm:t>
    </dgm:pt>
    <dgm:pt modelId="{AD89763E-4975-4E0F-9014-48B7C83B1AC8}">
      <dgm:prSet phldrT="[Text]"/>
      <dgm:spPr/>
      <dgm:t>
        <a:bodyPr/>
        <a:lstStyle/>
        <a:p>
          <a:r>
            <a:rPr lang="en-US" dirty="0" smtClean="0"/>
            <a:t>Ellen Jacobs</a:t>
          </a:r>
          <a:endParaRPr lang="en-US" dirty="0"/>
        </a:p>
      </dgm:t>
    </dgm:pt>
    <dgm:pt modelId="{FC8659D2-8F1F-4CF8-838B-F33BD63BAE2C}" type="parTrans" cxnId="{38CD7775-B800-4F99-A550-053CA34C157C}">
      <dgm:prSet/>
      <dgm:spPr/>
      <dgm:t>
        <a:bodyPr/>
        <a:lstStyle/>
        <a:p>
          <a:endParaRPr lang="en-US"/>
        </a:p>
      </dgm:t>
    </dgm:pt>
    <dgm:pt modelId="{EFF69EF5-5D53-4736-AF53-2F6FF7B821E3}" type="sibTrans" cxnId="{38CD7775-B800-4F99-A550-053CA34C157C}">
      <dgm:prSet/>
      <dgm:spPr/>
      <dgm:t>
        <a:bodyPr/>
        <a:lstStyle/>
        <a:p>
          <a:endParaRPr lang="en-US"/>
        </a:p>
      </dgm:t>
    </dgm:pt>
    <dgm:pt modelId="{4BD9FA53-13D0-4CEB-8C0B-10DC3E89A10F}">
      <dgm:prSet phldrT="[Text]"/>
      <dgm:spPr/>
      <dgm:t>
        <a:bodyPr/>
        <a:lstStyle/>
        <a:p>
          <a:r>
            <a:rPr lang="en-US" dirty="0" smtClean="0"/>
            <a:t>Tom </a:t>
          </a:r>
          <a:r>
            <a:rPr lang="en-US" dirty="0" err="1" smtClean="0"/>
            <a:t>Longnecker</a:t>
          </a:r>
          <a:endParaRPr lang="en-US" dirty="0"/>
        </a:p>
      </dgm:t>
    </dgm:pt>
    <dgm:pt modelId="{4AFF90F9-A2C3-40D4-9A33-913D6CDDF24B}" type="parTrans" cxnId="{06E2CC4E-B962-4A57-8B42-5CE60F29689E}">
      <dgm:prSet/>
      <dgm:spPr/>
      <dgm:t>
        <a:bodyPr/>
        <a:lstStyle/>
        <a:p>
          <a:endParaRPr lang="en-US"/>
        </a:p>
      </dgm:t>
    </dgm:pt>
    <dgm:pt modelId="{38AC6BAC-53D3-4A68-A39E-22AEFFF10EA4}" type="sibTrans" cxnId="{06E2CC4E-B962-4A57-8B42-5CE60F29689E}">
      <dgm:prSet/>
      <dgm:spPr/>
      <dgm:t>
        <a:bodyPr/>
        <a:lstStyle/>
        <a:p>
          <a:endParaRPr lang="en-US"/>
        </a:p>
      </dgm:t>
    </dgm:pt>
    <dgm:pt modelId="{AB4B8DA1-1F27-46EE-8D6D-1F8ADFA14F18}">
      <dgm:prSet phldrT="[Text]"/>
      <dgm:spPr/>
      <dgm:t>
        <a:bodyPr/>
        <a:lstStyle/>
        <a:p>
          <a:r>
            <a:rPr lang="en-US" dirty="0" smtClean="0"/>
            <a:t>Rebecca </a:t>
          </a:r>
          <a:r>
            <a:rPr lang="en-US" dirty="0" err="1" smtClean="0"/>
            <a:t>Poulo</a:t>
          </a:r>
          <a:endParaRPr lang="en-US" dirty="0"/>
        </a:p>
      </dgm:t>
    </dgm:pt>
    <dgm:pt modelId="{1C284483-E9E3-443F-9AF4-D2561C0F5CBF}" type="parTrans" cxnId="{91354CF9-118A-4472-B814-2B97AC626C8A}">
      <dgm:prSet/>
      <dgm:spPr/>
      <dgm:t>
        <a:bodyPr/>
        <a:lstStyle/>
        <a:p>
          <a:endParaRPr lang="en-US"/>
        </a:p>
      </dgm:t>
    </dgm:pt>
    <dgm:pt modelId="{EFC12D35-373B-4A69-855D-1A5A2DE4076C}" type="sibTrans" cxnId="{91354CF9-118A-4472-B814-2B97AC626C8A}">
      <dgm:prSet/>
      <dgm:spPr/>
      <dgm:t>
        <a:bodyPr/>
        <a:lstStyle/>
        <a:p>
          <a:endParaRPr lang="en-US"/>
        </a:p>
      </dgm:t>
    </dgm:pt>
    <dgm:pt modelId="{603032F0-CA05-47FF-85B8-A90D93ABFAA9}">
      <dgm:prSet phldrT="[Text]"/>
      <dgm:spPr/>
      <dgm:t>
        <a:bodyPr/>
        <a:lstStyle/>
        <a:p>
          <a:r>
            <a:rPr lang="en-US" dirty="0" smtClean="0"/>
            <a:t>Donna Sumner</a:t>
          </a:r>
          <a:endParaRPr lang="en-US" dirty="0"/>
        </a:p>
      </dgm:t>
    </dgm:pt>
    <dgm:pt modelId="{9C2E4FD9-A956-437F-935A-B2669C0BB9C0}" type="parTrans" cxnId="{F2D2812D-7850-488A-B6FF-7F919037FA35}">
      <dgm:prSet/>
      <dgm:spPr/>
      <dgm:t>
        <a:bodyPr/>
        <a:lstStyle/>
        <a:p>
          <a:endParaRPr lang="en-US"/>
        </a:p>
      </dgm:t>
    </dgm:pt>
    <dgm:pt modelId="{511AC8BB-F065-420D-9399-798D64E96D5B}" type="sibTrans" cxnId="{F2D2812D-7850-488A-B6FF-7F919037FA35}">
      <dgm:prSet/>
      <dgm:spPr/>
      <dgm:t>
        <a:bodyPr/>
        <a:lstStyle/>
        <a:p>
          <a:endParaRPr lang="en-US"/>
        </a:p>
      </dgm:t>
    </dgm:pt>
    <dgm:pt modelId="{188A0D82-62F6-4F50-8235-0A3C429F7C3B}">
      <dgm:prSet phldrT="[Text]"/>
      <dgm:spPr/>
      <dgm:t>
        <a:bodyPr/>
        <a:lstStyle/>
        <a:p>
          <a:r>
            <a:rPr lang="en-US" dirty="0" smtClean="0"/>
            <a:t>Beth Ann Monahan</a:t>
          </a:r>
          <a:endParaRPr lang="en-US" dirty="0"/>
        </a:p>
      </dgm:t>
    </dgm:pt>
    <dgm:pt modelId="{E40D94ED-43B7-4665-9733-3A936623BDFB}" type="parTrans" cxnId="{3C05AB8A-71BD-45E6-8E30-F46832CF7E06}">
      <dgm:prSet/>
      <dgm:spPr/>
      <dgm:t>
        <a:bodyPr/>
        <a:lstStyle/>
        <a:p>
          <a:endParaRPr lang="en-US"/>
        </a:p>
      </dgm:t>
    </dgm:pt>
    <dgm:pt modelId="{DBFDFE31-8478-45B9-BF5A-6A4B567B519F}" type="sibTrans" cxnId="{3C05AB8A-71BD-45E6-8E30-F46832CF7E06}">
      <dgm:prSet/>
      <dgm:spPr/>
      <dgm:t>
        <a:bodyPr/>
        <a:lstStyle/>
        <a:p>
          <a:endParaRPr lang="en-US"/>
        </a:p>
      </dgm:t>
    </dgm:pt>
    <dgm:pt modelId="{555EE4C7-E7BC-4FA3-B474-A07C42CB0B1B}">
      <dgm:prSet phldrT="[Text]"/>
      <dgm:spPr/>
      <dgm:t>
        <a:bodyPr/>
        <a:lstStyle/>
        <a:p>
          <a:r>
            <a:rPr lang="en-US" dirty="0" smtClean="0"/>
            <a:t>Stephen Murray</a:t>
          </a:r>
          <a:endParaRPr lang="en-US" dirty="0"/>
        </a:p>
      </dgm:t>
    </dgm:pt>
    <dgm:pt modelId="{F7C867DA-5F82-4E28-981F-6F0522F41F6E}" type="parTrans" cxnId="{87DC3588-5F52-4F4E-8351-545EA4B4FC21}">
      <dgm:prSet/>
      <dgm:spPr/>
      <dgm:t>
        <a:bodyPr/>
        <a:lstStyle/>
        <a:p>
          <a:endParaRPr lang="en-US"/>
        </a:p>
      </dgm:t>
    </dgm:pt>
    <dgm:pt modelId="{0B21820F-8210-4645-A7E5-41E6A29F891E}" type="sibTrans" cxnId="{87DC3588-5F52-4F4E-8351-545EA4B4FC21}">
      <dgm:prSet/>
      <dgm:spPr/>
      <dgm:t>
        <a:bodyPr/>
        <a:lstStyle/>
        <a:p>
          <a:endParaRPr lang="en-US"/>
        </a:p>
      </dgm:t>
    </dgm:pt>
    <dgm:pt modelId="{3B655760-2EB5-4F7B-A579-6D13447A915E}">
      <dgm:prSet phldrT="[Text]"/>
      <dgm:spPr/>
      <dgm:t>
        <a:bodyPr/>
        <a:lstStyle/>
        <a:p>
          <a:r>
            <a:rPr lang="en-US" dirty="0" smtClean="0"/>
            <a:t>Jacob </a:t>
          </a:r>
          <a:r>
            <a:rPr lang="en-US" dirty="0" err="1" smtClean="0"/>
            <a:t>Montweiler</a:t>
          </a:r>
          <a:endParaRPr lang="en-US" dirty="0"/>
        </a:p>
      </dgm:t>
    </dgm:pt>
    <dgm:pt modelId="{F460D28C-67AA-4169-BFB7-B148EC74C392}" type="parTrans" cxnId="{829B299C-26CA-410F-A41F-F4A17F958791}">
      <dgm:prSet/>
      <dgm:spPr/>
      <dgm:t>
        <a:bodyPr/>
        <a:lstStyle/>
        <a:p>
          <a:endParaRPr lang="en-US"/>
        </a:p>
      </dgm:t>
    </dgm:pt>
    <dgm:pt modelId="{587A7C2C-8BD7-40D7-9A06-D748AAC8783F}" type="sibTrans" cxnId="{829B299C-26CA-410F-A41F-F4A17F958791}">
      <dgm:prSet/>
      <dgm:spPr/>
      <dgm:t>
        <a:bodyPr/>
        <a:lstStyle/>
        <a:p>
          <a:endParaRPr lang="en-US"/>
        </a:p>
      </dgm:t>
    </dgm:pt>
    <dgm:pt modelId="{83ACE1B8-5094-423F-8D05-4434CA9EE223}">
      <dgm:prSet phldrT="[Text]"/>
      <dgm:spPr/>
      <dgm:t>
        <a:bodyPr/>
        <a:lstStyle/>
        <a:p>
          <a:r>
            <a:rPr lang="en-US" dirty="0" smtClean="0"/>
            <a:t>Frank Lenz</a:t>
          </a:r>
          <a:endParaRPr lang="en-US" dirty="0"/>
        </a:p>
      </dgm:t>
    </dgm:pt>
    <dgm:pt modelId="{8C4B83C2-3276-438B-93EE-4FE505D5A114}" type="parTrans" cxnId="{E80E08B4-EF07-4EE9-BF0C-EE4E2246783F}">
      <dgm:prSet/>
      <dgm:spPr/>
      <dgm:t>
        <a:bodyPr/>
        <a:lstStyle/>
        <a:p>
          <a:endParaRPr lang="en-US"/>
        </a:p>
      </dgm:t>
    </dgm:pt>
    <dgm:pt modelId="{B1A7960C-5753-42FE-80A2-6AEF4D6DD7D2}" type="sibTrans" cxnId="{E80E08B4-EF07-4EE9-BF0C-EE4E2246783F}">
      <dgm:prSet/>
      <dgm:spPr/>
      <dgm:t>
        <a:bodyPr/>
        <a:lstStyle/>
        <a:p>
          <a:endParaRPr lang="en-US"/>
        </a:p>
      </dgm:t>
    </dgm:pt>
    <dgm:pt modelId="{6F1B406D-D4D8-43C0-8755-C7E330319E3C}">
      <dgm:prSet phldrT="[Text]"/>
      <dgm:spPr/>
      <dgm:t>
        <a:bodyPr/>
        <a:lstStyle/>
        <a:p>
          <a:r>
            <a:rPr lang="en-US" dirty="0" smtClean="0"/>
            <a:t>Brian </a:t>
          </a:r>
          <a:r>
            <a:rPr lang="en-US" dirty="0" err="1" smtClean="0"/>
            <a:t>Keaney</a:t>
          </a:r>
          <a:endParaRPr lang="en-US" dirty="0"/>
        </a:p>
      </dgm:t>
    </dgm:pt>
    <dgm:pt modelId="{2AF65EAF-7789-4A8E-9C74-2CC71C536A92}" type="parTrans" cxnId="{70567F03-0D36-4DE7-9BF9-E48DA3759484}">
      <dgm:prSet/>
      <dgm:spPr/>
      <dgm:t>
        <a:bodyPr/>
        <a:lstStyle/>
        <a:p>
          <a:endParaRPr lang="en-US"/>
        </a:p>
      </dgm:t>
    </dgm:pt>
    <dgm:pt modelId="{6E06550F-376C-4851-A9CA-363DC77B4BB8}" type="sibTrans" cxnId="{70567F03-0D36-4DE7-9BF9-E48DA3759484}">
      <dgm:prSet/>
      <dgm:spPr/>
      <dgm:t>
        <a:bodyPr/>
        <a:lstStyle/>
        <a:p>
          <a:endParaRPr lang="en-US"/>
        </a:p>
      </dgm:t>
    </dgm:pt>
    <dgm:pt modelId="{6F9A3E37-9C36-42E7-B72F-52F827C8D83C}">
      <dgm:prSet phldrT="[Text]"/>
      <dgm:spPr/>
      <dgm:t>
        <a:bodyPr/>
        <a:lstStyle/>
        <a:p>
          <a:r>
            <a:rPr lang="en-US" dirty="0" smtClean="0"/>
            <a:t>Kristin Murphy</a:t>
          </a:r>
          <a:endParaRPr lang="en-US" dirty="0"/>
        </a:p>
      </dgm:t>
    </dgm:pt>
    <dgm:pt modelId="{1E20C12E-8767-4E08-9ED1-384C59A6BED2}" type="parTrans" cxnId="{E3C55165-7378-4E60-B62B-7B9CBBAE1562}">
      <dgm:prSet/>
      <dgm:spPr/>
      <dgm:t>
        <a:bodyPr/>
        <a:lstStyle/>
        <a:p>
          <a:endParaRPr lang="en-US"/>
        </a:p>
      </dgm:t>
    </dgm:pt>
    <dgm:pt modelId="{6E607140-0429-4BCF-A2DB-BED3FF46F6A9}" type="sibTrans" cxnId="{E3C55165-7378-4E60-B62B-7B9CBBAE1562}">
      <dgm:prSet/>
      <dgm:spPr/>
      <dgm:t>
        <a:bodyPr/>
        <a:lstStyle/>
        <a:p>
          <a:endParaRPr lang="en-US"/>
        </a:p>
      </dgm:t>
    </dgm:pt>
    <dgm:pt modelId="{F277AD29-3F39-44A5-AABB-04A7FF14C8E2}">
      <dgm:prSet phldrT="[Text]"/>
      <dgm:spPr/>
      <dgm:t>
        <a:bodyPr/>
        <a:lstStyle/>
        <a:p>
          <a:r>
            <a:rPr lang="en-US" dirty="0" smtClean="0"/>
            <a:t>Alicia Fine</a:t>
          </a:r>
          <a:endParaRPr lang="en-US" dirty="0"/>
        </a:p>
      </dgm:t>
    </dgm:pt>
    <dgm:pt modelId="{9218773D-55EA-4EA2-B344-54E0DCCBFA50}" type="parTrans" cxnId="{D923714C-E641-437B-8E02-CEB37A2554B4}">
      <dgm:prSet/>
      <dgm:spPr/>
      <dgm:t>
        <a:bodyPr/>
        <a:lstStyle/>
        <a:p>
          <a:endParaRPr lang="en-US"/>
        </a:p>
      </dgm:t>
    </dgm:pt>
    <dgm:pt modelId="{7130DC48-262A-415D-B913-BF754B665C93}" type="sibTrans" cxnId="{D923714C-E641-437B-8E02-CEB37A2554B4}">
      <dgm:prSet/>
      <dgm:spPr/>
      <dgm:t>
        <a:bodyPr/>
        <a:lstStyle/>
        <a:p>
          <a:endParaRPr lang="en-US"/>
        </a:p>
      </dgm:t>
    </dgm:pt>
    <dgm:pt modelId="{21126732-83C4-4AEE-B6FF-6D8FEEEC6AA3}">
      <dgm:prSet phldrT="[Text]"/>
      <dgm:spPr/>
      <dgm:t>
        <a:bodyPr/>
        <a:lstStyle/>
        <a:p>
          <a:r>
            <a:rPr lang="en-US" dirty="0" smtClean="0"/>
            <a:t>Ken </a:t>
          </a:r>
          <a:r>
            <a:rPr lang="en-US" dirty="0" err="1" smtClean="0"/>
            <a:t>Rideout</a:t>
          </a:r>
          <a:endParaRPr lang="en-US" dirty="0"/>
        </a:p>
      </dgm:t>
    </dgm:pt>
    <dgm:pt modelId="{4462CE5C-087C-4DEA-8AE1-F6D623AF56F9}" type="parTrans" cxnId="{24B4D461-064F-42FB-A001-33164BB6940E}">
      <dgm:prSet/>
      <dgm:spPr/>
      <dgm:t>
        <a:bodyPr/>
        <a:lstStyle/>
        <a:p>
          <a:endParaRPr lang="en-US"/>
        </a:p>
      </dgm:t>
    </dgm:pt>
    <dgm:pt modelId="{190CF23E-FA3F-403F-B33F-A0D4A7639C07}" type="sibTrans" cxnId="{24B4D461-064F-42FB-A001-33164BB6940E}">
      <dgm:prSet/>
      <dgm:spPr/>
      <dgm:t>
        <a:bodyPr/>
        <a:lstStyle/>
        <a:p>
          <a:endParaRPr lang="en-US"/>
        </a:p>
      </dgm:t>
    </dgm:pt>
    <dgm:pt modelId="{0D7CE3E6-C3C4-4E40-B1A4-818C7E916101}" type="pres">
      <dgm:prSet presAssocID="{C212A202-1C7C-45B2-94D6-1CC5518D93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FA150-1F10-4082-8629-1795870BB664}" type="pres">
      <dgm:prSet presAssocID="{28D7033A-3362-4E26-8720-72ABEE25D3CC}" presName="composite" presStyleCnt="0"/>
      <dgm:spPr/>
    </dgm:pt>
    <dgm:pt modelId="{1EBA531A-1571-424E-8C86-4EF49F4FEE53}" type="pres">
      <dgm:prSet presAssocID="{28D7033A-3362-4E26-8720-72ABEE25D3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CE6DE-8EBC-4857-A0DB-9B3DF6FC2F5E}" type="pres">
      <dgm:prSet presAssocID="{28D7033A-3362-4E26-8720-72ABEE25D3C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9FC91-2F06-4A33-AADA-558C523E0770}" type="pres">
      <dgm:prSet presAssocID="{10149F51-C076-4571-8892-C02BFE9C7630}" presName="space" presStyleCnt="0"/>
      <dgm:spPr/>
    </dgm:pt>
    <dgm:pt modelId="{BC302FC9-0EC6-4A5D-BF71-F14BE0BB7B07}" type="pres">
      <dgm:prSet presAssocID="{2145283F-4890-4EDD-A7E3-8B0AD7D5B7CF}" presName="composite" presStyleCnt="0"/>
      <dgm:spPr/>
    </dgm:pt>
    <dgm:pt modelId="{8E7D5716-0EAB-4996-A0B8-36F3354252D7}" type="pres">
      <dgm:prSet presAssocID="{2145283F-4890-4EDD-A7E3-8B0AD7D5B7C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623C2-52F7-4BEA-BEE1-5D4C41390082}" type="pres">
      <dgm:prSet presAssocID="{2145283F-4890-4EDD-A7E3-8B0AD7D5B7C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CAA8C-928A-4AFA-B77F-E173A6FD4AA5}" type="pres">
      <dgm:prSet presAssocID="{4437827F-E6EF-470F-A882-777D4D427C21}" presName="space" presStyleCnt="0"/>
      <dgm:spPr/>
    </dgm:pt>
    <dgm:pt modelId="{D116F998-74C7-4506-AE5C-C857B21B296E}" type="pres">
      <dgm:prSet presAssocID="{886AB3D8-829A-460D-8B08-F468A09329F1}" presName="composite" presStyleCnt="0"/>
      <dgm:spPr/>
    </dgm:pt>
    <dgm:pt modelId="{176B5C8D-1CFF-4961-886B-59BE34266C34}" type="pres">
      <dgm:prSet presAssocID="{886AB3D8-829A-460D-8B08-F468A09329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27871-1B45-4B45-A0F6-276635C1521A}" type="pres">
      <dgm:prSet presAssocID="{886AB3D8-829A-460D-8B08-F468A09329F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A1126-613E-463C-A398-D773C7429841}" type="presOf" srcId="{28D7033A-3362-4E26-8720-72ABEE25D3CC}" destId="{1EBA531A-1571-424E-8C86-4EF49F4FEE53}" srcOrd="0" destOrd="0" presId="urn:microsoft.com/office/officeart/2005/8/layout/hList1"/>
    <dgm:cxn modelId="{E80E08B4-EF07-4EE9-BF0C-EE4E2246783F}" srcId="{2145283F-4890-4EDD-A7E3-8B0AD7D5B7CF}" destId="{83ACE1B8-5094-423F-8D05-4434CA9EE223}" srcOrd="2" destOrd="0" parTransId="{8C4B83C2-3276-438B-93EE-4FE505D5A114}" sibTransId="{B1A7960C-5753-42FE-80A2-6AEF4D6DD7D2}"/>
    <dgm:cxn modelId="{966E0C7F-C1C2-4B5E-BF1B-A47E560209DB}" type="presOf" srcId="{6F1B406D-D4D8-43C0-8755-C7E330319E3C}" destId="{C5C27871-1B45-4B45-A0F6-276635C1521A}" srcOrd="0" destOrd="6" presId="urn:microsoft.com/office/officeart/2005/8/layout/hList1"/>
    <dgm:cxn modelId="{3AC5A9E2-8CC8-415C-A2DD-1968907A0295}" srcId="{28D7033A-3362-4E26-8720-72ABEE25D3CC}" destId="{357B62C5-0A1E-4F69-B408-62E4C489CA89}" srcOrd="3" destOrd="0" parTransId="{C31129AE-59A9-4231-8E89-A3A1A2139CB2}" sibTransId="{AD733B1C-03DC-49E0-935D-B6065AF03022}"/>
    <dgm:cxn modelId="{4C603BD4-3A93-4542-8298-BD23E67BD415}" type="presOf" srcId="{AD89763E-4975-4E0F-9014-48B7C83B1AC8}" destId="{992623C2-52F7-4BEA-BEE1-5D4C41390082}" srcOrd="0" destOrd="1" presId="urn:microsoft.com/office/officeart/2005/8/layout/hList1"/>
    <dgm:cxn modelId="{076D1350-DA1D-40B6-A501-83300C9D1445}" type="presOf" srcId="{A506012A-984C-4DDC-B301-C21C184B5D9D}" destId="{C5C27871-1B45-4B45-A0F6-276635C1521A}" srcOrd="0" destOrd="0" presId="urn:microsoft.com/office/officeart/2005/8/layout/hList1"/>
    <dgm:cxn modelId="{A024DD03-C9D0-4C7E-A03B-C2BB5A807612}" srcId="{886AB3D8-829A-460D-8B08-F468A09329F1}" destId="{B542BB9A-E401-47C1-B81E-779EA11043BE}" srcOrd="2" destOrd="0" parTransId="{6259EDD0-29FA-4422-B84E-40AD4FEB8C4E}" sibTransId="{51FA0D14-DE87-4778-B6DC-9A6951CE027A}"/>
    <dgm:cxn modelId="{706CA265-9C67-4EC0-8589-5270CCF5ECA1}" type="presOf" srcId="{6F9A3E37-9C36-42E7-B72F-52F827C8D83C}" destId="{1C8CE6DE-8EBC-4857-A0DB-9B3DF6FC2F5E}" srcOrd="0" destOrd="7" presId="urn:microsoft.com/office/officeart/2005/8/layout/hList1"/>
    <dgm:cxn modelId="{E1729547-06D1-4F44-9617-3170A56939ED}" type="presOf" srcId="{3B655760-2EB5-4F7B-A579-6D13447A915E}" destId="{992623C2-52F7-4BEA-BEE1-5D4C41390082}" srcOrd="0" destOrd="5" presId="urn:microsoft.com/office/officeart/2005/8/layout/hList1"/>
    <dgm:cxn modelId="{9D83BDB3-3C8C-4BC8-98CE-B139D30AEC87}" type="presOf" srcId="{C2E565F0-2903-4604-9F0A-53E70ACC7378}" destId="{1C8CE6DE-8EBC-4857-A0DB-9B3DF6FC2F5E}" srcOrd="0" destOrd="1" presId="urn:microsoft.com/office/officeart/2005/8/layout/hList1"/>
    <dgm:cxn modelId="{06E2CC4E-B962-4A57-8B42-5CE60F29689E}" srcId="{2145283F-4890-4EDD-A7E3-8B0AD7D5B7CF}" destId="{4BD9FA53-13D0-4CEB-8C0B-10DC3E89A10F}" srcOrd="3" destOrd="0" parTransId="{4AFF90F9-A2C3-40D4-9A33-913D6CDDF24B}" sibTransId="{38AC6BAC-53D3-4A68-A39E-22AEFFF10EA4}"/>
    <dgm:cxn modelId="{D5C6B305-DF29-4A9F-8FA7-2EA2F659B7EA}" type="presOf" srcId="{DA2B8DF5-680A-468B-8A7F-9C69EAC4FF4D}" destId="{1C8CE6DE-8EBC-4857-A0DB-9B3DF6FC2F5E}" srcOrd="0" destOrd="0" presId="urn:microsoft.com/office/officeart/2005/8/layout/hList1"/>
    <dgm:cxn modelId="{48F32F6D-BDCA-4D0D-9D2C-DBFD21DFF936}" type="presOf" srcId="{0F50A592-0262-47C8-8D8F-3B4A82C3A54B}" destId="{1C8CE6DE-8EBC-4857-A0DB-9B3DF6FC2F5E}" srcOrd="0" destOrd="2" presId="urn:microsoft.com/office/officeart/2005/8/layout/hList1"/>
    <dgm:cxn modelId="{8E782859-03DF-44BA-ACC6-20B3A5D37752}" type="presOf" srcId="{3D65BFAB-6B36-4CBE-B289-1D2C647D9399}" destId="{1C8CE6DE-8EBC-4857-A0DB-9B3DF6FC2F5E}" srcOrd="0" destOrd="4" presId="urn:microsoft.com/office/officeart/2005/8/layout/hList1"/>
    <dgm:cxn modelId="{C85CBCA4-97B1-4EE9-BB9E-359C87DCD624}" srcId="{28D7033A-3362-4E26-8720-72ABEE25D3CC}" destId="{DA2B8DF5-680A-468B-8A7F-9C69EAC4FF4D}" srcOrd="0" destOrd="0" parTransId="{16BE10AD-DE09-4E94-9D37-2F11181026F8}" sibTransId="{352B9020-409C-4F71-BA6D-A85297AC598C}"/>
    <dgm:cxn modelId="{F0240DD6-0877-4C76-BDE3-39DD2A50C9BD}" type="presOf" srcId="{934B6AC9-45F7-48E0-BE2B-790A2D8B3535}" destId="{992623C2-52F7-4BEA-BEE1-5D4C41390082}" srcOrd="0" destOrd="9" presId="urn:microsoft.com/office/officeart/2005/8/layout/hList1"/>
    <dgm:cxn modelId="{879D8372-D4E6-4B78-830B-AB4E76B725B8}" srcId="{886AB3D8-829A-460D-8B08-F468A09329F1}" destId="{35F6661D-EAAB-4347-8FB3-2B2341D4FB16}" srcOrd="1" destOrd="0" parTransId="{86F4FB2A-ED42-4A02-91B3-810D7531D927}" sibTransId="{1DDE011F-289A-4648-BD36-BB46983AE28C}"/>
    <dgm:cxn modelId="{D923714C-E641-437B-8E02-CEB37A2554B4}" srcId="{886AB3D8-829A-460D-8B08-F468A09329F1}" destId="{F277AD29-3F39-44A5-AABB-04A7FF14C8E2}" srcOrd="4" destOrd="0" parTransId="{9218773D-55EA-4EA2-B344-54E0DCCBFA50}" sibTransId="{7130DC48-262A-415D-B913-BF754B665C93}"/>
    <dgm:cxn modelId="{3F603853-E2FA-458C-9297-894C10034643}" type="presOf" srcId="{F1F0AB84-3F75-4C29-AD13-66004C1203F7}" destId="{1C8CE6DE-8EBC-4857-A0DB-9B3DF6FC2F5E}" srcOrd="0" destOrd="9" presId="urn:microsoft.com/office/officeart/2005/8/layout/hList1"/>
    <dgm:cxn modelId="{4C674993-C183-4CF1-BD10-EECAB12DB698}" srcId="{28D7033A-3362-4E26-8720-72ABEE25D3CC}" destId="{0F50A592-0262-47C8-8D8F-3B4A82C3A54B}" srcOrd="2" destOrd="0" parTransId="{F5D74E61-9F51-449E-AA0E-2BFA69A18C73}" sibTransId="{30B1D106-0321-426F-9608-F1BAEB2C3A17}"/>
    <dgm:cxn modelId="{829B299C-26CA-410F-A41F-F4A17F958791}" srcId="{2145283F-4890-4EDD-A7E3-8B0AD7D5B7CF}" destId="{3B655760-2EB5-4F7B-A579-6D13447A915E}" srcOrd="5" destOrd="0" parTransId="{F460D28C-67AA-4169-BFB7-B148EC74C392}" sibTransId="{587A7C2C-8BD7-40D7-9A06-D748AAC8783F}"/>
    <dgm:cxn modelId="{19762F88-F721-43DC-BC17-A05C2DE3CDFF}" type="presOf" srcId="{AB4B8DA1-1F27-46EE-8D6D-1F8ADFA14F18}" destId="{992623C2-52F7-4BEA-BEE1-5D4C41390082}" srcOrd="0" destOrd="7" presId="urn:microsoft.com/office/officeart/2005/8/layout/hList1"/>
    <dgm:cxn modelId="{91C31C68-CF91-4324-BA3F-173527D868C2}" srcId="{28D7033A-3362-4E26-8720-72ABEE25D3CC}" destId="{E301AF31-BF5A-44C2-81AC-CC6AB0EBDFEC}" srcOrd="8" destOrd="0" parTransId="{6DBE4AFE-6A44-436F-BC7B-4C9CFB44D749}" sibTransId="{CB426B74-BE57-439C-8E97-B6698A74CD3A}"/>
    <dgm:cxn modelId="{6679B96E-B135-4E2C-8889-D92F9A95BEFF}" srcId="{C212A202-1C7C-45B2-94D6-1CC5518D93B1}" destId="{886AB3D8-829A-460D-8B08-F468A09329F1}" srcOrd="2" destOrd="0" parTransId="{9D433FA9-38D4-4D59-B242-F75352CA7C5F}" sibTransId="{E2C4EDE0-1AC5-4714-AD9E-11108C87D88E}"/>
    <dgm:cxn modelId="{48CC4CC2-2BF1-4ED6-99BB-62CB39155537}" srcId="{C212A202-1C7C-45B2-94D6-1CC5518D93B1}" destId="{2145283F-4890-4EDD-A7E3-8B0AD7D5B7CF}" srcOrd="1" destOrd="0" parTransId="{80265D82-3F4B-42BE-9746-8D4C7C02E682}" sibTransId="{4437827F-E6EF-470F-A882-777D4D427C21}"/>
    <dgm:cxn modelId="{24B4D461-064F-42FB-A001-33164BB6940E}" srcId="{886AB3D8-829A-460D-8B08-F468A09329F1}" destId="{21126732-83C4-4AEE-B6FF-6D8FEEEC6AA3}" srcOrd="8" destOrd="0" parTransId="{4462CE5C-087C-4DEA-8AE1-F6D623AF56F9}" sibTransId="{190CF23E-FA3F-403F-B33F-A0D4A7639C07}"/>
    <dgm:cxn modelId="{DCF68FF2-4106-4A6A-BC91-9EBB3378287D}" type="presOf" srcId="{F277AD29-3F39-44A5-AABB-04A7FF14C8E2}" destId="{C5C27871-1B45-4B45-A0F6-276635C1521A}" srcOrd="0" destOrd="4" presId="urn:microsoft.com/office/officeart/2005/8/layout/hList1"/>
    <dgm:cxn modelId="{FE878369-AF17-44F5-BE03-8FB172DF2756}" srcId="{886AB3D8-829A-460D-8B08-F468A09329F1}" destId="{74C1C092-7770-431A-AE97-03DCE8AE6AB1}" srcOrd="7" destOrd="0" parTransId="{09009541-CAD1-4924-989E-229CD32B12D0}" sibTransId="{23799DDA-6A2B-43B2-8649-2DBD65921AE7}"/>
    <dgm:cxn modelId="{38CD7775-B800-4F99-A550-053CA34C157C}" srcId="{2145283F-4890-4EDD-A7E3-8B0AD7D5B7CF}" destId="{AD89763E-4975-4E0F-9014-48B7C83B1AC8}" srcOrd="1" destOrd="0" parTransId="{FC8659D2-8F1F-4CF8-838B-F33BD63BAE2C}" sibTransId="{EFF69EF5-5D53-4736-AF53-2F6FF7B821E3}"/>
    <dgm:cxn modelId="{CEC6DC13-0780-455F-850A-70BC8C4F2E24}" type="presOf" srcId="{2145283F-4890-4EDD-A7E3-8B0AD7D5B7CF}" destId="{8E7D5716-0EAB-4996-A0B8-36F3354252D7}" srcOrd="0" destOrd="0" presId="urn:microsoft.com/office/officeart/2005/8/layout/hList1"/>
    <dgm:cxn modelId="{5604DB83-570A-4E53-85B7-899A043B6588}" type="presOf" srcId="{F003665B-F675-43CB-90D3-04A711FD5BDF}" destId="{C5C27871-1B45-4B45-A0F6-276635C1521A}" srcOrd="0" destOrd="5" presId="urn:microsoft.com/office/officeart/2005/8/layout/hList1"/>
    <dgm:cxn modelId="{87DC3588-5F52-4F4E-8351-545EA4B4FC21}" srcId="{2145283F-4890-4EDD-A7E3-8B0AD7D5B7CF}" destId="{555EE4C7-E7BC-4FA3-B474-A07C42CB0B1B}" srcOrd="6" destOrd="0" parTransId="{F7C867DA-5F82-4E28-981F-6F0522F41F6E}" sibTransId="{0B21820F-8210-4645-A7E5-41E6A29F891E}"/>
    <dgm:cxn modelId="{AC42508B-6AA4-4D4B-BFAC-453D22418EDC}" type="presOf" srcId="{83ACE1B8-5094-423F-8D05-4434CA9EE223}" destId="{992623C2-52F7-4BEA-BEE1-5D4C41390082}" srcOrd="0" destOrd="2" presId="urn:microsoft.com/office/officeart/2005/8/layout/hList1"/>
    <dgm:cxn modelId="{3C05AB8A-71BD-45E6-8E30-F46832CF7E06}" srcId="{2145283F-4890-4EDD-A7E3-8B0AD7D5B7CF}" destId="{188A0D82-62F6-4F50-8235-0A3C429F7C3B}" srcOrd="4" destOrd="0" parTransId="{E40D94ED-43B7-4665-9733-3A936623BDFB}" sibTransId="{DBFDFE31-8478-45B9-BF5A-6A4B567B519F}"/>
    <dgm:cxn modelId="{91354CF9-118A-4472-B814-2B97AC626C8A}" srcId="{2145283F-4890-4EDD-A7E3-8B0AD7D5B7CF}" destId="{AB4B8DA1-1F27-46EE-8D6D-1F8ADFA14F18}" srcOrd="7" destOrd="0" parTransId="{1C284483-E9E3-443F-9AF4-D2561C0F5CBF}" sibTransId="{EFC12D35-373B-4A69-855D-1A5A2DE4076C}"/>
    <dgm:cxn modelId="{6D25824E-A56C-4CEE-9513-EACC87B8023E}" type="presOf" srcId="{603032F0-CA05-47FF-85B8-A90D93ABFAA9}" destId="{992623C2-52F7-4BEA-BEE1-5D4C41390082}" srcOrd="0" destOrd="8" presId="urn:microsoft.com/office/officeart/2005/8/layout/hList1"/>
    <dgm:cxn modelId="{44037E4A-1839-4C86-B2C7-C7870875EBD2}" srcId="{28D7033A-3362-4E26-8720-72ABEE25D3CC}" destId="{3D65BFAB-6B36-4CBE-B289-1D2C647D9399}" srcOrd="4" destOrd="0" parTransId="{A5684DBB-D2F3-412C-BED1-AEB70D52B961}" sibTransId="{724148A0-10F1-4A73-A6BB-423E7E779233}"/>
    <dgm:cxn modelId="{59388C59-F09C-4475-9271-B79078D00F61}" type="presOf" srcId="{35F6661D-EAAB-4347-8FB3-2B2341D4FB16}" destId="{C5C27871-1B45-4B45-A0F6-276635C1521A}" srcOrd="0" destOrd="1" presId="urn:microsoft.com/office/officeart/2005/8/layout/hList1"/>
    <dgm:cxn modelId="{CBD79D6D-B9E3-4882-B02D-E184D9AA7A5C}" type="presOf" srcId="{357B62C5-0A1E-4F69-B408-62E4C489CA89}" destId="{1C8CE6DE-8EBC-4857-A0DB-9B3DF6FC2F5E}" srcOrd="0" destOrd="3" presId="urn:microsoft.com/office/officeart/2005/8/layout/hList1"/>
    <dgm:cxn modelId="{C74A6C2D-37AE-4A19-9DEC-25D33BA62094}" type="presOf" srcId="{555EE4C7-E7BC-4FA3-B474-A07C42CB0B1B}" destId="{992623C2-52F7-4BEA-BEE1-5D4C41390082}" srcOrd="0" destOrd="6" presId="urn:microsoft.com/office/officeart/2005/8/layout/hList1"/>
    <dgm:cxn modelId="{29733DCE-B0B2-4482-B062-1F4AA5572F9C}" type="presOf" srcId="{74C1C092-7770-431A-AE97-03DCE8AE6AB1}" destId="{C5C27871-1B45-4B45-A0F6-276635C1521A}" srcOrd="0" destOrd="7" presId="urn:microsoft.com/office/officeart/2005/8/layout/hList1"/>
    <dgm:cxn modelId="{F2D2812D-7850-488A-B6FF-7F919037FA35}" srcId="{2145283F-4890-4EDD-A7E3-8B0AD7D5B7CF}" destId="{603032F0-CA05-47FF-85B8-A90D93ABFAA9}" srcOrd="8" destOrd="0" parTransId="{9C2E4FD9-A956-437F-935A-B2669C0BB9C0}" sibTransId="{511AC8BB-F065-420D-9399-798D64E96D5B}"/>
    <dgm:cxn modelId="{580D9FBB-07E6-45BD-A9E5-E67639F52EAB}" srcId="{28D7033A-3362-4E26-8720-72ABEE25D3CC}" destId="{47728D51-27D6-49D4-A5C4-5C8AC79B1499}" srcOrd="5" destOrd="0" parTransId="{71D0E492-7C8D-42A6-839F-FFC166BAC5C1}" sibTransId="{0C2D1083-2835-4746-9C77-DBA8A55A547E}"/>
    <dgm:cxn modelId="{377D89A6-E38B-4F1E-BF5E-1A92B7D6DD5F}" type="presOf" srcId="{21126732-83C4-4AEE-B6FF-6D8FEEEC6AA3}" destId="{C5C27871-1B45-4B45-A0F6-276635C1521A}" srcOrd="0" destOrd="8" presId="urn:microsoft.com/office/officeart/2005/8/layout/hList1"/>
    <dgm:cxn modelId="{70567F03-0D36-4DE7-9BF9-E48DA3759484}" srcId="{886AB3D8-829A-460D-8B08-F468A09329F1}" destId="{6F1B406D-D4D8-43C0-8755-C7E330319E3C}" srcOrd="6" destOrd="0" parTransId="{2AF65EAF-7789-4A8E-9C74-2CC71C536A92}" sibTransId="{6E06550F-376C-4851-A9CA-363DC77B4BB8}"/>
    <dgm:cxn modelId="{20AA629F-FD2B-47E3-A1F9-4C810CDB2601}" srcId="{2145283F-4890-4EDD-A7E3-8B0AD7D5B7CF}" destId="{253C6E8E-7A4B-4C10-BD68-C37D3CB6B6E1}" srcOrd="0" destOrd="0" parTransId="{B1341B6E-5AA2-41D5-8FAE-F6A83D867D94}" sibTransId="{FB40695D-8EDA-4F76-BD33-33D065FFE8BE}"/>
    <dgm:cxn modelId="{9E428CBA-B3EF-4BA8-BF85-5D5DD4A7745C}" srcId="{C212A202-1C7C-45B2-94D6-1CC5518D93B1}" destId="{28D7033A-3362-4E26-8720-72ABEE25D3CC}" srcOrd="0" destOrd="0" parTransId="{4E65EE1D-202D-4E6D-ACC1-8759CB50355D}" sibTransId="{10149F51-C076-4571-8892-C02BFE9C7630}"/>
    <dgm:cxn modelId="{EEF5E5CD-AC5B-4F98-BF71-3DA3058D2B8D}" srcId="{28D7033A-3362-4E26-8720-72ABEE25D3CC}" destId="{C2E565F0-2903-4604-9F0A-53E70ACC7378}" srcOrd="1" destOrd="0" parTransId="{591CD13A-9AB2-44D4-8E21-8FADCA0CE741}" sibTransId="{41BDB802-6CCD-4319-ACA8-7B574DBE3366}"/>
    <dgm:cxn modelId="{00EE2CC3-FD06-4BA7-8FD2-732F53BC8219}" type="presOf" srcId="{6176EDA5-0618-4980-B442-0E72322FA8B1}" destId="{C5C27871-1B45-4B45-A0F6-276635C1521A}" srcOrd="0" destOrd="9" presId="urn:microsoft.com/office/officeart/2005/8/layout/hList1"/>
    <dgm:cxn modelId="{044FB549-0D25-4487-AD3B-C79337E631BB}" type="presOf" srcId="{4BD9FA53-13D0-4CEB-8C0B-10DC3E89A10F}" destId="{992623C2-52F7-4BEA-BEE1-5D4C41390082}" srcOrd="0" destOrd="3" presId="urn:microsoft.com/office/officeart/2005/8/layout/hList1"/>
    <dgm:cxn modelId="{CE87172E-5D63-4F61-991A-45D0ECD2623D}" type="presOf" srcId="{188A0D82-62F6-4F50-8235-0A3C429F7C3B}" destId="{992623C2-52F7-4BEA-BEE1-5D4C41390082}" srcOrd="0" destOrd="4" presId="urn:microsoft.com/office/officeart/2005/8/layout/hList1"/>
    <dgm:cxn modelId="{A1397424-5DA9-4193-9C8C-09E144017EB6}" srcId="{886AB3D8-829A-460D-8B08-F468A09329F1}" destId="{6176EDA5-0618-4980-B442-0E72322FA8B1}" srcOrd="9" destOrd="0" parTransId="{0CC617D2-7C88-46D9-A973-A9FA19C465E4}" sibTransId="{6D3F556A-2C4C-4909-9CE6-800AAB4D046B}"/>
    <dgm:cxn modelId="{AF31909F-9591-4C28-AD60-58E3004C414D}" type="presOf" srcId="{C212A202-1C7C-45B2-94D6-1CC5518D93B1}" destId="{0D7CE3E6-C3C4-4E40-B1A4-818C7E916101}" srcOrd="0" destOrd="0" presId="urn:microsoft.com/office/officeart/2005/8/layout/hList1"/>
    <dgm:cxn modelId="{44CC09E7-DAB3-41A8-B04C-12A19895C962}" type="presOf" srcId="{D0B65A20-B272-4FFF-96F2-A752BEC44BD1}" destId="{1C8CE6DE-8EBC-4857-A0DB-9B3DF6FC2F5E}" srcOrd="0" destOrd="6" presId="urn:microsoft.com/office/officeart/2005/8/layout/hList1"/>
    <dgm:cxn modelId="{0F713135-CE25-4108-959F-92F4ECBFB1C5}" srcId="{886AB3D8-829A-460D-8B08-F468A09329F1}" destId="{F003665B-F675-43CB-90D3-04A711FD5BDF}" srcOrd="5" destOrd="0" parTransId="{B5FB1D65-6905-4DD9-8A41-59197AAFFE2E}" sibTransId="{5D5E59A9-7F1F-4471-A520-BD3AAD405594}"/>
    <dgm:cxn modelId="{E3C55165-7378-4E60-B62B-7B9CBBAE1562}" srcId="{28D7033A-3362-4E26-8720-72ABEE25D3CC}" destId="{6F9A3E37-9C36-42E7-B72F-52F827C8D83C}" srcOrd="7" destOrd="0" parTransId="{1E20C12E-8767-4E08-9ED1-384C59A6BED2}" sibTransId="{6E607140-0429-4BCF-A2DB-BED3FF46F6A9}"/>
    <dgm:cxn modelId="{E03028B5-127A-4D90-8E0E-265DDBDB735F}" srcId="{28D7033A-3362-4E26-8720-72ABEE25D3CC}" destId="{D0B65A20-B272-4FFF-96F2-A752BEC44BD1}" srcOrd="6" destOrd="0" parTransId="{DD718C23-3EF5-465B-8DE6-D46A96D5CA52}" sibTransId="{F762080C-5146-466D-8E36-B33207338360}"/>
    <dgm:cxn modelId="{D037F605-D256-4630-A9DF-24FEAB2318C2}" type="presOf" srcId="{F69787CB-590F-444F-B7E4-7C0F7B06F27C}" destId="{C5C27871-1B45-4B45-A0F6-276635C1521A}" srcOrd="0" destOrd="3" presId="urn:microsoft.com/office/officeart/2005/8/layout/hList1"/>
    <dgm:cxn modelId="{52D8DD9C-4AAA-4AD5-B875-672CC42AFB8F}" srcId="{2145283F-4890-4EDD-A7E3-8B0AD7D5B7CF}" destId="{934B6AC9-45F7-48E0-BE2B-790A2D8B3535}" srcOrd="9" destOrd="0" parTransId="{F86222C0-D18D-4099-91C1-863CE25B7021}" sibTransId="{2F327497-F85F-4A89-AE7B-74B985521387}"/>
    <dgm:cxn modelId="{94EB280F-B8B2-4502-85FF-01B07A1C60BD}" type="presOf" srcId="{886AB3D8-829A-460D-8B08-F468A09329F1}" destId="{176B5C8D-1CFF-4961-886B-59BE34266C34}" srcOrd="0" destOrd="0" presId="urn:microsoft.com/office/officeart/2005/8/layout/hList1"/>
    <dgm:cxn modelId="{F492B96C-FCD4-4FA6-A665-96B37DC6CD21}" srcId="{886AB3D8-829A-460D-8B08-F468A09329F1}" destId="{A506012A-984C-4DDC-B301-C21C184B5D9D}" srcOrd="0" destOrd="0" parTransId="{C1C3D91F-F74B-4C2E-98B1-04C1A8396DF6}" sibTransId="{976AA84B-DAF7-40F8-ADE5-4057564916AC}"/>
    <dgm:cxn modelId="{A59D28DD-964A-44A8-9226-6F66400118A4}" type="presOf" srcId="{E301AF31-BF5A-44C2-81AC-CC6AB0EBDFEC}" destId="{1C8CE6DE-8EBC-4857-A0DB-9B3DF6FC2F5E}" srcOrd="0" destOrd="8" presId="urn:microsoft.com/office/officeart/2005/8/layout/hList1"/>
    <dgm:cxn modelId="{F2B9AEEB-19DA-4E48-ADA2-9AAF65D7F030}" type="presOf" srcId="{253C6E8E-7A4B-4C10-BD68-C37D3CB6B6E1}" destId="{992623C2-52F7-4BEA-BEE1-5D4C41390082}" srcOrd="0" destOrd="0" presId="urn:microsoft.com/office/officeart/2005/8/layout/hList1"/>
    <dgm:cxn modelId="{F76EF911-68D1-4DB3-8A20-172754C17FF8}" srcId="{886AB3D8-829A-460D-8B08-F468A09329F1}" destId="{F69787CB-590F-444F-B7E4-7C0F7B06F27C}" srcOrd="3" destOrd="0" parTransId="{86C7BDEE-3698-4917-A4F3-DE5B6FEB7882}" sibTransId="{9DE29C1E-9403-4AB1-BD47-4C0263B745A0}"/>
    <dgm:cxn modelId="{71C334F8-803B-4260-8696-CD047FD13471}" type="presOf" srcId="{47728D51-27D6-49D4-A5C4-5C8AC79B1499}" destId="{1C8CE6DE-8EBC-4857-A0DB-9B3DF6FC2F5E}" srcOrd="0" destOrd="5" presId="urn:microsoft.com/office/officeart/2005/8/layout/hList1"/>
    <dgm:cxn modelId="{FC154F0E-91FC-4E25-8F9A-A2AB4408760B}" srcId="{28D7033A-3362-4E26-8720-72ABEE25D3CC}" destId="{F1F0AB84-3F75-4C29-AD13-66004C1203F7}" srcOrd="9" destOrd="0" parTransId="{F9C6F79D-3172-45D2-9B5C-8F436CDDFC59}" sibTransId="{546FFA4B-1BFD-4ADD-A893-7D8DA66EB069}"/>
    <dgm:cxn modelId="{5EACC819-8E7F-4A5A-9BDC-FB822335A0C2}" type="presOf" srcId="{B542BB9A-E401-47C1-B81E-779EA11043BE}" destId="{C5C27871-1B45-4B45-A0F6-276635C1521A}" srcOrd="0" destOrd="2" presId="urn:microsoft.com/office/officeart/2005/8/layout/hList1"/>
    <dgm:cxn modelId="{E1800593-2B2E-4CB8-83D2-A3CF3FB7267B}" type="presParOf" srcId="{0D7CE3E6-C3C4-4E40-B1A4-818C7E916101}" destId="{4FDFA150-1F10-4082-8629-1795870BB664}" srcOrd="0" destOrd="0" presId="urn:microsoft.com/office/officeart/2005/8/layout/hList1"/>
    <dgm:cxn modelId="{A138D0EC-BB29-49EE-BF51-F23193FC2C72}" type="presParOf" srcId="{4FDFA150-1F10-4082-8629-1795870BB664}" destId="{1EBA531A-1571-424E-8C86-4EF49F4FEE53}" srcOrd="0" destOrd="0" presId="urn:microsoft.com/office/officeart/2005/8/layout/hList1"/>
    <dgm:cxn modelId="{9CA11266-F3AE-4101-88FA-51491126512D}" type="presParOf" srcId="{4FDFA150-1F10-4082-8629-1795870BB664}" destId="{1C8CE6DE-8EBC-4857-A0DB-9B3DF6FC2F5E}" srcOrd="1" destOrd="0" presId="urn:microsoft.com/office/officeart/2005/8/layout/hList1"/>
    <dgm:cxn modelId="{DFF402FE-73E6-4E24-8560-B009314E9AAA}" type="presParOf" srcId="{0D7CE3E6-C3C4-4E40-B1A4-818C7E916101}" destId="{DA59FC91-2F06-4A33-AADA-558C523E0770}" srcOrd="1" destOrd="0" presId="urn:microsoft.com/office/officeart/2005/8/layout/hList1"/>
    <dgm:cxn modelId="{D56B7D67-9A06-4834-A9F5-8727CE33FDBF}" type="presParOf" srcId="{0D7CE3E6-C3C4-4E40-B1A4-818C7E916101}" destId="{BC302FC9-0EC6-4A5D-BF71-F14BE0BB7B07}" srcOrd="2" destOrd="0" presId="urn:microsoft.com/office/officeart/2005/8/layout/hList1"/>
    <dgm:cxn modelId="{E3F5D1B3-4651-467F-9FFA-A947C83168E5}" type="presParOf" srcId="{BC302FC9-0EC6-4A5D-BF71-F14BE0BB7B07}" destId="{8E7D5716-0EAB-4996-A0B8-36F3354252D7}" srcOrd="0" destOrd="0" presId="urn:microsoft.com/office/officeart/2005/8/layout/hList1"/>
    <dgm:cxn modelId="{4ADEFC5D-E2D5-4A40-9429-C4263C064D7D}" type="presParOf" srcId="{BC302FC9-0EC6-4A5D-BF71-F14BE0BB7B07}" destId="{992623C2-52F7-4BEA-BEE1-5D4C41390082}" srcOrd="1" destOrd="0" presId="urn:microsoft.com/office/officeart/2005/8/layout/hList1"/>
    <dgm:cxn modelId="{47C2B17C-D804-43DD-94AE-FF64B36B7353}" type="presParOf" srcId="{0D7CE3E6-C3C4-4E40-B1A4-818C7E916101}" destId="{F7ACAA8C-928A-4AFA-B77F-E173A6FD4AA5}" srcOrd="3" destOrd="0" presId="urn:microsoft.com/office/officeart/2005/8/layout/hList1"/>
    <dgm:cxn modelId="{09216B49-367E-413C-A296-24623632D410}" type="presParOf" srcId="{0D7CE3E6-C3C4-4E40-B1A4-818C7E916101}" destId="{D116F998-74C7-4506-AE5C-C857B21B296E}" srcOrd="4" destOrd="0" presId="urn:microsoft.com/office/officeart/2005/8/layout/hList1"/>
    <dgm:cxn modelId="{0552083A-2660-4B0A-A9A6-EABE46DC2AEE}" type="presParOf" srcId="{D116F998-74C7-4506-AE5C-C857B21B296E}" destId="{176B5C8D-1CFF-4961-886B-59BE34266C34}" srcOrd="0" destOrd="0" presId="urn:microsoft.com/office/officeart/2005/8/layout/hList1"/>
    <dgm:cxn modelId="{DA707288-9750-46CC-B86D-202B548E8B5D}" type="presParOf" srcId="{D116F998-74C7-4506-AE5C-C857B21B296E}" destId="{C5C27871-1B45-4B45-A0F6-276635C152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31798-BC12-4880-AA08-553AF2272B7B}">
      <dsp:nvSpPr>
        <dsp:cNvPr id="0" name=""/>
        <dsp:cNvSpPr/>
      </dsp:nvSpPr>
      <dsp:spPr>
        <a:xfrm rot="5400000">
          <a:off x="-184558" y="344373"/>
          <a:ext cx="1230387" cy="8612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Plan</a:t>
          </a:r>
          <a:endParaRPr lang="en-US" sz="2200" kern="1200" dirty="0"/>
        </a:p>
      </dsp:txBody>
      <dsp:txXfrm rot="-5400000">
        <a:off x="1" y="590451"/>
        <a:ext cx="861271" cy="369116"/>
      </dsp:txXfrm>
    </dsp:sp>
    <dsp:sp modelId="{BE1CEC10-90A2-4DFA-B3A9-3ED711E792F5}">
      <dsp:nvSpPr>
        <dsp:cNvPr id="0" name=""/>
        <dsp:cNvSpPr/>
      </dsp:nvSpPr>
      <dsp:spPr>
        <a:xfrm rot="5400000">
          <a:off x="3687867" y="-2821213"/>
          <a:ext cx="1108615" cy="6761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Research your ideas and fit with WPSF’s mission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Evaluate what’s required, suppliers and costs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smtClean="0">
              <a:solidFill>
                <a:srgbClr val="82039B"/>
              </a:solidFill>
            </a:rPr>
            <a:t>For all technology, apply with the school’s Instructional Technology Specialist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Determine timing, who needs to be involved, and implementation</a:t>
          </a:r>
          <a:endParaRPr lang="en-US" sz="1500" kern="1200" dirty="0"/>
        </a:p>
      </dsp:txBody>
      <dsp:txXfrm rot="-5400000">
        <a:off x="861271" y="59501"/>
        <a:ext cx="6707690" cy="1000379"/>
      </dsp:txXfrm>
    </dsp:sp>
    <dsp:sp modelId="{37DAC717-E28A-4152-A6E0-C78601EF8EA6}">
      <dsp:nvSpPr>
        <dsp:cNvPr id="0" name=""/>
        <dsp:cNvSpPr/>
      </dsp:nvSpPr>
      <dsp:spPr>
        <a:xfrm rot="5400000">
          <a:off x="-184558" y="1433654"/>
          <a:ext cx="1230387" cy="8612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Refine</a:t>
          </a:r>
          <a:endParaRPr lang="en-US" sz="2200" kern="1200" dirty="0"/>
        </a:p>
      </dsp:txBody>
      <dsp:txXfrm rot="-5400000">
        <a:off x="1" y="1679732"/>
        <a:ext cx="861271" cy="369116"/>
      </dsp:txXfrm>
    </dsp:sp>
    <dsp:sp modelId="{84D47C3B-7E3A-4000-95EE-3A809611EA5F}">
      <dsp:nvSpPr>
        <dsp:cNvPr id="0" name=""/>
        <dsp:cNvSpPr/>
      </dsp:nvSpPr>
      <dsp:spPr>
        <a:xfrm rot="5400000">
          <a:off x="3842299" y="-1731932"/>
          <a:ext cx="799751" cy="6761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Get input and buy-in from collaborators or others who may have expertise or may be affected, e.g. teachers, curriculum specialists/department head, administration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Finalize your grant application and include any necessary supporting documents</a:t>
          </a:r>
          <a:endParaRPr lang="en-US" sz="1500" kern="1200" dirty="0"/>
        </a:p>
      </dsp:txBody>
      <dsp:txXfrm rot="-5400000">
        <a:off x="861271" y="1288137"/>
        <a:ext cx="6722767" cy="721669"/>
      </dsp:txXfrm>
    </dsp:sp>
    <dsp:sp modelId="{F2FBC261-DB33-4B6C-B63E-D81BB2530580}">
      <dsp:nvSpPr>
        <dsp:cNvPr id="0" name=""/>
        <dsp:cNvSpPr/>
      </dsp:nvSpPr>
      <dsp:spPr>
        <a:xfrm rot="5400000">
          <a:off x="-184558" y="2522935"/>
          <a:ext cx="1230387" cy="8612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Submit</a:t>
          </a:r>
          <a:endParaRPr lang="en-US" sz="2200" kern="1200" dirty="0"/>
        </a:p>
      </dsp:txBody>
      <dsp:txXfrm rot="-5400000">
        <a:off x="1" y="2769013"/>
        <a:ext cx="861271" cy="369116"/>
      </dsp:txXfrm>
    </dsp:sp>
    <dsp:sp modelId="{DA83C5A1-D192-48E8-99BE-02037A52B2EA}">
      <dsp:nvSpPr>
        <dsp:cNvPr id="0" name=""/>
        <dsp:cNvSpPr/>
      </dsp:nvSpPr>
      <dsp:spPr>
        <a:xfrm rot="5400000">
          <a:off x="3842299" y="-642650"/>
          <a:ext cx="799751" cy="6761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Get required signatures – applicant(s), curriculum specialist/department head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smtClean="0">
              <a:solidFill>
                <a:srgbClr val="82039B"/>
              </a:solidFill>
            </a:rPr>
            <a:t>Send a signed copy of the application to the Principal by 03/01/2018</a:t>
          </a:r>
          <a:endParaRPr lang="en-US" sz="1500" b="1" kern="1200" dirty="0">
            <a:solidFill>
              <a:srgbClr val="82039B"/>
            </a:solidFill>
          </a:endParaRPr>
        </a:p>
      </dsp:txBody>
      <dsp:txXfrm rot="-5400000">
        <a:off x="861271" y="2377419"/>
        <a:ext cx="6722767" cy="721669"/>
      </dsp:txXfrm>
    </dsp:sp>
    <dsp:sp modelId="{39BD47FA-0E20-43C5-9C26-FC22CAF0EA25}">
      <dsp:nvSpPr>
        <dsp:cNvPr id="0" name=""/>
        <dsp:cNvSpPr/>
      </dsp:nvSpPr>
      <dsp:spPr>
        <a:xfrm rot="5400000">
          <a:off x="-184558" y="3606111"/>
          <a:ext cx="1230387" cy="8612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Q&amp;A</a:t>
          </a:r>
          <a:endParaRPr lang="en-US" sz="2200" kern="1200" dirty="0"/>
        </a:p>
      </dsp:txBody>
      <dsp:txXfrm rot="-5400000">
        <a:off x="1" y="3852189"/>
        <a:ext cx="861271" cy="369116"/>
      </dsp:txXfrm>
    </dsp:sp>
    <dsp:sp modelId="{798A214E-229A-407C-88D9-9546F2A549E5}">
      <dsp:nvSpPr>
        <dsp:cNvPr id="0" name=""/>
        <dsp:cNvSpPr/>
      </dsp:nvSpPr>
      <dsp:spPr>
        <a:xfrm rot="5400000">
          <a:off x="3834810" y="455463"/>
          <a:ext cx="814731" cy="6761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smtClean="0">
              <a:solidFill>
                <a:srgbClr val="82039B"/>
              </a:solidFill>
            </a:rPr>
            <a:t>Contact us if you do not hear by 03/11/2018 that we have received your application</a:t>
          </a:r>
          <a:endParaRPr lang="en-US" sz="1500" b="1" kern="1200" dirty="0">
            <a:solidFill>
              <a:srgbClr val="82039B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Provide clarification or additional information to the WPSF Program Committee</a:t>
          </a:r>
          <a:endParaRPr lang="en-US" sz="1500" kern="1200" dirty="0"/>
        </a:p>
      </dsp:txBody>
      <dsp:txXfrm rot="-5400000">
        <a:off x="861272" y="3468773"/>
        <a:ext cx="6722036" cy="735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A531A-1571-424E-8C86-4EF49F4FEE53}">
      <dsp:nvSpPr>
        <dsp:cNvPr id="0" name=""/>
        <dsp:cNvSpPr/>
      </dsp:nvSpPr>
      <dsp:spPr>
        <a:xfrm>
          <a:off x="2571" y="218181"/>
          <a:ext cx="250745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Elementary</a:t>
          </a:r>
          <a:endParaRPr lang="en-US" sz="2000" kern="1200" dirty="0"/>
        </a:p>
      </dsp:txBody>
      <dsp:txXfrm>
        <a:off x="2571" y="218181"/>
        <a:ext cx="2507456" cy="576000"/>
      </dsp:txXfrm>
    </dsp:sp>
    <dsp:sp modelId="{1C8CE6DE-8EBC-4857-A0DB-9B3DF6FC2F5E}">
      <dsp:nvSpPr>
        <dsp:cNvPr id="0" name=""/>
        <dsp:cNvSpPr/>
      </dsp:nvSpPr>
      <dsp:spPr>
        <a:xfrm>
          <a:off x="2571" y="794181"/>
          <a:ext cx="2507456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Deane </a:t>
          </a:r>
          <a:r>
            <a:rPr lang="en-US" sz="2000" kern="1200" dirty="0" err="1" smtClean="0"/>
            <a:t>Coady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Nancy Colbert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Beth Crozier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Maureen Devlin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Deborah Dowd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Anne Johnson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Mike Moynihan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Kristin Murphy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Tricia O’Reilly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 smtClean="0"/>
            <a:t>Karyn</a:t>
          </a:r>
          <a:r>
            <a:rPr lang="en-US" sz="2000" kern="1200" dirty="0" smtClean="0"/>
            <a:t> Saxon</a:t>
          </a:r>
          <a:endParaRPr lang="en-US" sz="2000" kern="1200" dirty="0"/>
        </a:p>
      </dsp:txBody>
      <dsp:txXfrm>
        <a:off x="2571" y="794181"/>
        <a:ext cx="2507456" cy="3513600"/>
      </dsp:txXfrm>
    </dsp:sp>
    <dsp:sp modelId="{8E7D5716-0EAB-4996-A0B8-36F3354252D7}">
      <dsp:nvSpPr>
        <dsp:cNvPr id="0" name=""/>
        <dsp:cNvSpPr/>
      </dsp:nvSpPr>
      <dsp:spPr>
        <a:xfrm>
          <a:off x="2861071" y="218181"/>
          <a:ext cx="250745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Middle School</a:t>
          </a:r>
          <a:endParaRPr lang="en-US" sz="2000" kern="1200" dirty="0"/>
        </a:p>
      </dsp:txBody>
      <dsp:txXfrm>
        <a:off x="2861071" y="218181"/>
        <a:ext cx="2507456" cy="576000"/>
      </dsp:txXfrm>
    </dsp:sp>
    <dsp:sp modelId="{992623C2-52F7-4BEA-BEE1-5D4C41390082}">
      <dsp:nvSpPr>
        <dsp:cNvPr id="0" name=""/>
        <dsp:cNvSpPr/>
      </dsp:nvSpPr>
      <dsp:spPr>
        <a:xfrm>
          <a:off x="2861071" y="794181"/>
          <a:ext cx="2507456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Carrie </a:t>
          </a:r>
          <a:r>
            <a:rPr lang="en-US" sz="2000" kern="1200" dirty="0" err="1" smtClean="0"/>
            <a:t>Dirmeikis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Ellen Jacobs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Frank Lenz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Tom </a:t>
          </a:r>
          <a:r>
            <a:rPr lang="en-US" sz="2000" kern="1200" dirty="0" err="1" smtClean="0"/>
            <a:t>Longnecker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Beth Ann Monahan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Jacob </a:t>
          </a:r>
          <a:r>
            <a:rPr lang="en-US" sz="2000" kern="1200" dirty="0" err="1" smtClean="0"/>
            <a:t>Montweiler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Stephen Murray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Rebecca </a:t>
          </a:r>
          <a:r>
            <a:rPr lang="en-US" sz="2000" kern="1200" dirty="0" err="1" smtClean="0"/>
            <a:t>Poulo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Donna Sumner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Whitney Tandon</a:t>
          </a:r>
          <a:endParaRPr lang="en-US" sz="2000" kern="1200" dirty="0"/>
        </a:p>
      </dsp:txBody>
      <dsp:txXfrm>
        <a:off x="2861071" y="794181"/>
        <a:ext cx="2507456" cy="3513600"/>
      </dsp:txXfrm>
    </dsp:sp>
    <dsp:sp modelId="{176B5C8D-1CFF-4961-886B-59BE34266C34}">
      <dsp:nvSpPr>
        <dsp:cNvPr id="0" name=""/>
        <dsp:cNvSpPr/>
      </dsp:nvSpPr>
      <dsp:spPr>
        <a:xfrm>
          <a:off x="5719571" y="218181"/>
          <a:ext cx="250745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 School</a:t>
          </a:r>
          <a:endParaRPr lang="en-US" sz="2000" kern="1200" dirty="0"/>
        </a:p>
      </dsp:txBody>
      <dsp:txXfrm>
        <a:off x="5719571" y="218181"/>
        <a:ext cx="2507456" cy="576000"/>
      </dsp:txXfrm>
    </dsp:sp>
    <dsp:sp modelId="{C5C27871-1B45-4B45-A0F6-276635C1521A}">
      <dsp:nvSpPr>
        <dsp:cNvPr id="0" name=""/>
        <dsp:cNvSpPr/>
      </dsp:nvSpPr>
      <dsp:spPr>
        <a:xfrm>
          <a:off x="5719571" y="794181"/>
          <a:ext cx="2507456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Janet </a:t>
          </a:r>
          <a:r>
            <a:rPr lang="en-US" sz="2000" kern="1200" dirty="0" err="1" smtClean="0"/>
            <a:t>Armentano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Mary Barber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Ed </a:t>
          </a:r>
          <a:r>
            <a:rPr lang="en-US" sz="2000" kern="1200" dirty="0" err="1" smtClean="0"/>
            <a:t>DeHoratius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Kevin Delaney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Alicia Fine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Janet Karman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Brian </a:t>
          </a:r>
          <a:r>
            <a:rPr lang="en-US" sz="2000" kern="1200" dirty="0" err="1" smtClean="0"/>
            <a:t>Keaney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Joe </a:t>
          </a:r>
          <a:r>
            <a:rPr lang="en-US" sz="2000" kern="1200" dirty="0" err="1" smtClean="0"/>
            <a:t>Oneschuck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Ken </a:t>
          </a:r>
          <a:r>
            <a:rPr lang="en-US" sz="2000" kern="1200" dirty="0" err="1" smtClean="0"/>
            <a:t>Rideout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Paul </a:t>
          </a:r>
          <a:r>
            <a:rPr lang="en-US" sz="2000" kern="1200" dirty="0" err="1" smtClean="0"/>
            <a:t>Shiffler</a:t>
          </a:r>
          <a:endParaRPr lang="en-US" sz="2000" kern="1200" dirty="0"/>
        </a:p>
      </dsp:txBody>
      <dsp:txXfrm>
        <a:off x="5719571" y="794181"/>
        <a:ext cx="2507456" cy="351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9EF9B7C-3C2B-4262-819C-E6AE3D0AAC0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8FF3F84-1208-4C34-86F6-162CF7AA2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62D98A3-AB88-4A12-B74B-57C83A210E6B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8FD65A8-0D67-4EC0-8896-E489EC7FB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D65A8-0D67-4EC0-8896-E489EC7FB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D65A8-0D67-4EC0-8896-E489EC7FB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9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9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8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4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6C07E-7FB4-4947-8EF5-01CA54B6219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B87D-BBFB-4AAA-8D74-D56B30A8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mulvey3@gmail.com)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ennifer.sheldon@gmail.com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4.wmf"/><Relationship Id="rId10" Type="http://schemas.openxmlformats.org/officeDocument/2006/relationships/image" Target="../media/image5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3200400" cy="4525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Welcome</a:t>
            </a:r>
            <a:r>
              <a:rPr lang="en-US" sz="2500" dirty="0"/>
              <a:t>!</a:t>
            </a:r>
          </a:p>
          <a:p>
            <a:r>
              <a:rPr lang="en-US" sz="2500" dirty="0" smtClean="0"/>
              <a:t>Q&amp;A </a:t>
            </a:r>
            <a:endParaRPr lang="en-US" sz="2500" dirty="0"/>
          </a:p>
          <a:p>
            <a:r>
              <a:rPr lang="en-US" sz="2500" dirty="0" smtClean="0"/>
              <a:t>Key Things to Know About the WPSF</a:t>
            </a:r>
            <a:endParaRPr lang="en-US" sz="2100" dirty="0"/>
          </a:p>
          <a:p>
            <a:endParaRPr lang="en-US" sz="25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884904"/>
            <a:ext cx="4572000" cy="5973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1752600"/>
            <a:ext cx="4572000" cy="104643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>Grant Application</a:t>
            </a:r>
          </a:p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Q&amp;A </a:t>
            </a:r>
            <a:r>
              <a:rPr lang="en-US" sz="3100" dirty="0">
                <a:solidFill>
                  <a:schemeClr val="bg1"/>
                </a:solidFill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137804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8272"/>
            <a:ext cx="4572000" cy="876633"/>
          </a:xfrm>
          <a:prstGeom prst="rect">
            <a:avLst/>
          </a:prstGeom>
          <a:ln w="19050">
            <a:noFill/>
          </a:ln>
          <a:effectLst/>
        </p:spPr>
        <p:txBody>
          <a:bodyPr vert="horz" lIns="91432" tIns="45716" rIns="91432" bIns="4571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Process &amp;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2" y="1143001"/>
            <a:ext cx="3518450" cy="5820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3200" b="1" dirty="0"/>
              <a:t>Sample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844023"/>
            <a:ext cx="3505200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500" u="sng" dirty="0"/>
              <a:t>Tip #6:</a:t>
            </a:r>
          </a:p>
          <a:p>
            <a:r>
              <a:rPr lang="en-US" sz="2500" dirty="0"/>
              <a:t>Describe how you intend to measure progress and outcomes.  This info will be useful in your final  report to the WPSF.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2" y="1981200"/>
            <a:ext cx="350519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500" u="sng" dirty="0"/>
              <a:t>Tip #5:</a:t>
            </a:r>
          </a:p>
          <a:p>
            <a:r>
              <a:rPr lang="en-US" sz="2500" dirty="0"/>
              <a:t>Try to set measurable goals – both quantitative and qualitative.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1"/>
            <a:ext cx="4419600" cy="1456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3581400" y="22098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897004"/>
            <a:ext cx="4419600" cy="1436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581400" y="40386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5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8272"/>
            <a:ext cx="4572000" cy="876633"/>
          </a:xfrm>
          <a:prstGeom prst="rect">
            <a:avLst/>
          </a:prstGeom>
          <a:ln w="19050">
            <a:noFill/>
          </a:ln>
          <a:effectLst/>
        </p:spPr>
        <p:txBody>
          <a:bodyPr vert="horz" lIns="91432" tIns="45716" rIns="91432" bIns="4571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Process &amp;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2" y="1143001"/>
            <a:ext cx="3518450" cy="5820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3200" b="1" dirty="0"/>
              <a:t>Sample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236185"/>
            <a:ext cx="350520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500" u="sng" dirty="0"/>
              <a:t>Tip #8:</a:t>
            </a:r>
          </a:p>
          <a:p>
            <a:r>
              <a:rPr lang="en-US" sz="2500" dirty="0"/>
              <a:t>Provide unit costs in your budget.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2" y="1981200"/>
            <a:ext cx="3505199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500" u="sng" dirty="0"/>
              <a:t>Tip #7:</a:t>
            </a:r>
          </a:p>
          <a:p>
            <a:r>
              <a:rPr lang="en-US" sz="2500" dirty="0"/>
              <a:t>The plan should include a timetable of essential project tasks or events in sequential order.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44958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74300"/>
            <a:ext cx="4477198" cy="921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3581400" y="2209801"/>
            <a:ext cx="990600" cy="2251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6" y="3810001"/>
            <a:ext cx="3838575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981198"/>
            <a:ext cx="129540" cy="12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6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8272"/>
            <a:ext cx="4572000" cy="876633"/>
          </a:xfrm>
          <a:prstGeom prst="rect">
            <a:avLst/>
          </a:prstGeom>
          <a:ln w="19050">
            <a:noFill/>
          </a:ln>
          <a:effectLst/>
        </p:spPr>
        <p:txBody>
          <a:bodyPr vert="horz" lIns="91432" tIns="45716" rIns="91432" bIns="4571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Process &amp;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2" y="1143001"/>
            <a:ext cx="3518450" cy="5820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3200" b="1" dirty="0"/>
              <a:t>Sample Application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2" y="1981200"/>
            <a:ext cx="3505199" cy="278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500" u="sng" dirty="0"/>
              <a:t>Tip #9:</a:t>
            </a:r>
          </a:p>
          <a:p>
            <a:r>
              <a:rPr lang="en-US" sz="2500" dirty="0"/>
              <a:t>You can increase your chances of funding if you logically break down the project into smaller pieces or find other funding sources.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01992"/>
            <a:ext cx="4280422" cy="112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5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7300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0" y="8272"/>
            <a:ext cx="4572000" cy="876633"/>
          </a:xfrm>
          <a:prstGeom prst="rect">
            <a:avLst/>
          </a:prstGeom>
          <a:ln w="19050">
            <a:noFill/>
          </a:ln>
          <a:effectLst/>
        </p:spPr>
        <p:txBody>
          <a:bodyPr vert="horz" lIns="91432" tIns="45716" rIns="91432" bIns="4571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Process &amp; Tips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7246" y="6149459"/>
            <a:ext cx="4561954" cy="400110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2000" dirty="0"/>
              <a:t>… to name a few frequent grant recipients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091626"/>
            <a:ext cx="8001000" cy="58477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3200" b="1" dirty="0"/>
              <a:t>A Great Resource:  Past Grant Award Winners</a:t>
            </a:r>
          </a:p>
        </p:txBody>
      </p:sp>
    </p:spTree>
    <p:extLst>
      <p:ext uri="{BB962C8B-B14F-4D97-AF65-F5344CB8AC3E}">
        <p14:creationId xmlns:p14="http://schemas.microsoft.com/office/powerpoint/2010/main" val="298507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84904"/>
          </a:xfrm>
        </p:spPr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8200" cy="49069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For specific questions about your idea, please contact </a:t>
            </a:r>
            <a:r>
              <a:rPr lang="en-US" sz="2000" dirty="0" smtClean="0"/>
              <a:t>Julia VanRooyen (</a:t>
            </a:r>
            <a:r>
              <a:rPr lang="en-US" sz="2000" dirty="0" err="1" smtClean="0"/>
              <a:t>juliavanrooyen@gmail.com</a:t>
            </a:r>
            <a:r>
              <a:rPr lang="en-US" sz="2000" dirty="0" smtClean="0"/>
              <a:t>) </a:t>
            </a:r>
            <a:r>
              <a:rPr lang="en-US" sz="2000" dirty="0"/>
              <a:t>or Moira Breen (moira.e.breen@gmail.com) </a:t>
            </a:r>
          </a:p>
          <a:p>
            <a:r>
              <a:rPr lang="en-US" sz="2000" dirty="0"/>
              <a:t>For general questions or help after you receive a grant, please contact your school liaison:</a:t>
            </a:r>
          </a:p>
          <a:p>
            <a:pPr lvl="1"/>
            <a:r>
              <a:rPr lang="en-US" sz="1600" b="1" dirty="0" err="1"/>
              <a:t>Claypit</a:t>
            </a:r>
            <a:r>
              <a:rPr lang="en-US" sz="1600" b="1" dirty="0"/>
              <a:t>:</a:t>
            </a:r>
            <a:r>
              <a:rPr lang="en-US" sz="1600" dirty="0"/>
              <a:t>  </a:t>
            </a:r>
            <a:r>
              <a:rPr lang="en-US" sz="1600" dirty="0" err="1" smtClean="0"/>
              <a:t>Miti</a:t>
            </a:r>
            <a:r>
              <a:rPr lang="en-US" sz="1600" dirty="0" smtClean="0"/>
              <a:t> </a:t>
            </a:r>
            <a:r>
              <a:rPr lang="en-US" sz="1600" dirty="0" err="1" smtClean="0"/>
              <a:t>Koopersmith</a:t>
            </a:r>
            <a:r>
              <a:rPr lang="en-US" sz="1600" dirty="0" smtClean="0"/>
              <a:t> (</a:t>
            </a:r>
            <a:r>
              <a:rPr lang="en-US" sz="1600" dirty="0" err="1" smtClean="0"/>
              <a:t>irma.koopersmith@gmail.com</a:t>
            </a:r>
            <a:r>
              <a:rPr lang="en-US" sz="1600" dirty="0" smtClean="0"/>
              <a:t>), Risa Burgess (</a:t>
            </a:r>
            <a:r>
              <a:rPr lang="en-US" sz="1600" dirty="0" err="1" smtClean="0"/>
              <a:t>risa.burgess@gmail.com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b="1" dirty="0" smtClean="0"/>
              <a:t>Happy </a:t>
            </a:r>
            <a:r>
              <a:rPr lang="en-US" sz="1600" b="1" dirty="0"/>
              <a:t>Hollow:  </a:t>
            </a:r>
            <a:r>
              <a:rPr lang="en-US" sz="1600" dirty="0" smtClean="0"/>
              <a:t>Amy </a:t>
            </a:r>
            <a:r>
              <a:rPr lang="en-US" sz="1600" dirty="0"/>
              <a:t>Sullivan (amy_sul@comcast.net) </a:t>
            </a:r>
          </a:p>
          <a:p>
            <a:pPr lvl="1"/>
            <a:r>
              <a:rPr lang="en-US" sz="1600" b="1" dirty="0" err="1"/>
              <a:t>Loker</a:t>
            </a:r>
            <a:r>
              <a:rPr lang="en-US" sz="1600" b="1" dirty="0"/>
              <a:t>:</a:t>
            </a:r>
            <a:r>
              <a:rPr lang="en-US" sz="1600" dirty="0"/>
              <a:t>  Liza Knapp (lizaknapp1@gmail.com</a:t>
            </a:r>
            <a:r>
              <a:rPr lang="en-US" sz="1600" dirty="0" smtClean="0"/>
              <a:t>), Jennifer Sheldon (</a:t>
            </a:r>
            <a:r>
              <a:rPr lang="en-US" sz="1600" dirty="0" smtClean="0">
                <a:hlinkClick r:id="rId2"/>
              </a:rPr>
              <a:t>jennifer.sheldon@gmail.com)</a:t>
            </a:r>
            <a:r>
              <a:rPr lang="en-US" sz="1600" dirty="0" smtClean="0"/>
              <a:t>, Daria Greeley (</a:t>
            </a:r>
            <a:r>
              <a:rPr lang="en-US" sz="1600" dirty="0" err="1" smtClean="0"/>
              <a:t>dariaegreeley@gmail.com</a:t>
            </a:r>
            <a:r>
              <a:rPr lang="en-US" sz="1600" dirty="0" smtClean="0"/>
              <a:t>) </a:t>
            </a:r>
            <a:endParaRPr lang="en-US" sz="1600" dirty="0"/>
          </a:p>
          <a:p>
            <a:pPr lvl="1"/>
            <a:r>
              <a:rPr lang="en-US" sz="1600" b="1" dirty="0"/>
              <a:t>WMS:</a:t>
            </a:r>
            <a:r>
              <a:rPr lang="en-US" sz="1600" dirty="0"/>
              <a:t>  </a:t>
            </a:r>
            <a:r>
              <a:rPr lang="en-US" sz="1600" dirty="0" smtClean="0"/>
              <a:t>Jean Prince (</a:t>
            </a:r>
            <a:r>
              <a:rPr lang="en-US" sz="1600" dirty="0" err="1" smtClean="0"/>
              <a:t>theprincefamily@mac.com</a:t>
            </a:r>
            <a:r>
              <a:rPr lang="en-US" sz="1600" dirty="0" smtClean="0"/>
              <a:t>), Julie </a:t>
            </a:r>
            <a:r>
              <a:rPr lang="en-US" sz="1600" dirty="0" err="1" smtClean="0"/>
              <a:t>Ellenbogen</a:t>
            </a:r>
            <a:r>
              <a:rPr lang="en-US" sz="1600" dirty="0" smtClean="0"/>
              <a:t> (</a:t>
            </a:r>
            <a:r>
              <a:rPr lang="en-US" sz="1600" dirty="0" err="1" smtClean="0"/>
              <a:t>julie.ellenbogen@gmail.com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b="1" dirty="0"/>
              <a:t>WHS:</a:t>
            </a:r>
            <a:r>
              <a:rPr lang="en-US" sz="1600" dirty="0"/>
              <a:t>  </a:t>
            </a:r>
            <a:r>
              <a:rPr lang="en-US" sz="1600" dirty="0" smtClean="0"/>
              <a:t>Sheila Brown (</a:t>
            </a:r>
            <a:r>
              <a:rPr lang="en-US" sz="1600" dirty="0" err="1" smtClean="0"/>
              <a:t>sheila.mckenney.brown@gmail.com</a:t>
            </a:r>
            <a:r>
              <a:rPr lang="en-US" sz="1600" dirty="0" smtClean="0"/>
              <a:t>), Lana </a:t>
            </a:r>
            <a:r>
              <a:rPr lang="en-US" sz="1600" dirty="0"/>
              <a:t>Murphy (murphyhq@verizon.net)</a:t>
            </a:r>
          </a:p>
          <a:p>
            <a:r>
              <a:rPr lang="en-US" sz="2000" dirty="0"/>
              <a:t>For questions about the purchasing process or suppliers who accept Purchase Orders, please contact </a:t>
            </a:r>
            <a:r>
              <a:rPr lang="en-US" sz="2000" dirty="0" smtClean="0"/>
              <a:t>Kerri </a:t>
            </a:r>
            <a:r>
              <a:rPr lang="en-US" sz="2000" dirty="0" err="1" smtClean="0"/>
              <a:t>Mulvey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3"/>
              </a:rPr>
              <a:t>kamulvey3@gmail.com)</a:t>
            </a:r>
            <a:r>
              <a:rPr lang="en-US" sz="2000" dirty="0" smtClean="0"/>
              <a:t> 508-358-3757</a:t>
            </a:r>
            <a:r>
              <a:rPr lang="en-US" sz="2000" dirty="0"/>
              <a:t>)</a:t>
            </a:r>
          </a:p>
          <a:p>
            <a:r>
              <a:rPr lang="en-US" sz="2000" dirty="0"/>
              <a:t>Visit our web site at waylandpublicschoolsfoundation.org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1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84904"/>
          </a:xfrm>
        </p:spPr>
        <p:txBody>
          <a:bodyPr>
            <a:normAutofit/>
          </a:bodyPr>
          <a:lstStyle/>
          <a:p>
            <a:r>
              <a:rPr lang="en-US" sz="3600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i="1" dirty="0"/>
              <a:t>The WPSF strives to </a:t>
            </a:r>
            <a:r>
              <a:rPr lang="en-US" sz="2500" b="1" i="1" dirty="0">
                <a:solidFill>
                  <a:srgbClr val="82039B"/>
                </a:solidFill>
              </a:rPr>
              <a:t>enhance the educational experience</a:t>
            </a:r>
            <a:r>
              <a:rPr lang="en-US" sz="2500" i="1" dirty="0">
                <a:solidFill>
                  <a:srgbClr val="82039B"/>
                </a:solidFill>
              </a:rPr>
              <a:t> </a:t>
            </a:r>
            <a:r>
              <a:rPr lang="en-US" sz="2500" i="1" dirty="0"/>
              <a:t>of Wayland’s students, </a:t>
            </a:r>
            <a:r>
              <a:rPr lang="en-US" sz="2500" b="1" i="1" dirty="0">
                <a:solidFill>
                  <a:srgbClr val="82039B"/>
                </a:solidFill>
              </a:rPr>
              <a:t>support excellence</a:t>
            </a:r>
            <a:r>
              <a:rPr lang="en-US" sz="2500" i="1" dirty="0">
                <a:solidFill>
                  <a:srgbClr val="82039B"/>
                </a:solidFill>
              </a:rPr>
              <a:t> </a:t>
            </a:r>
            <a:r>
              <a:rPr lang="en-US" sz="2500" i="1" dirty="0"/>
              <a:t>and </a:t>
            </a:r>
            <a:r>
              <a:rPr lang="en-US" sz="2500" b="1" i="1" dirty="0">
                <a:solidFill>
                  <a:srgbClr val="82039B"/>
                </a:solidFill>
              </a:rPr>
              <a:t>inspire innovation</a:t>
            </a:r>
            <a:r>
              <a:rPr lang="en-US" sz="2500" i="1" dirty="0"/>
              <a:t> in classrooms throughout the school system.  The funding of grants focuses on </a:t>
            </a:r>
            <a:r>
              <a:rPr lang="en-US" sz="2500" b="1" i="1" dirty="0">
                <a:solidFill>
                  <a:srgbClr val="82039B"/>
                </a:solidFill>
              </a:rPr>
              <a:t>enriching</a:t>
            </a:r>
            <a:r>
              <a:rPr lang="en-US" sz="2500" b="1" i="1" dirty="0"/>
              <a:t> </a:t>
            </a:r>
            <a:r>
              <a:rPr lang="en-US" sz="2500" i="1" dirty="0"/>
              <a:t>the education of Wayland’s children through creative programs and units of study not covered by the regular school budget.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41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84904"/>
          </a:xfrm>
        </p:spPr>
        <p:txBody>
          <a:bodyPr>
            <a:normAutofit/>
          </a:bodyPr>
          <a:lstStyle/>
          <a:p>
            <a:r>
              <a:rPr lang="en-US" sz="3600" dirty="0"/>
              <a:t>What Do We Fund?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Any innovative idea that supports our mission</a:t>
            </a:r>
          </a:p>
          <a:p>
            <a:r>
              <a:rPr lang="en-US" dirty="0" smtClean="0"/>
              <a:t>Advances academics</a:t>
            </a:r>
            <a:r>
              <a:rPr lang="en-US" dirty="0"/>
              <a:t>, the </a:t>
            </a:r>
            <a:r>
              <a:rPr lang="en-US" dirty="0" smtClean="0"/>
              <a:t>arts</a:t>
            </a:r>
            <a:r>
              <a:rPr lang="en-US" dirty="0"/>
              <a:t>, </a:t>
            </a:r>
            <a:r>
              <a:rPr lang="en-US" dirty="0" smtClean="0"/>
              <a:t>curriculum-based </a:t>
            </a:r>
            <a:r>
              <a:rPr lang="en-US" dirty="0"/>
              <a:t>a</a:t>
            </a:r>
            <a:r>
              <a:rPr lang="en-US" dirty="0" smtClean="0"/>
              <a:t>thletics</a:t>
            </a:r>
            <a:r>
              <a:rPr lang="en-US" dirty="0"/>
              <a:t>, </a:t>
            </a:r>
            <a:r>
              <a:rPr lang="en-US" dirty="0" smtClean="0"/>
              <a:t>student </a:t>
            </a:r>
            <a:r>
              <a:rPr lang="en-US" dirty="0"/>
              <a:t>e</a:t>
            </a:r>
            <a:r>
              <a:rPr lang="en-US" dirty="0" smtClean="0"/>
              <a:t>nrichment </a:t>
            </a:r>
            <a:r>
              <a:rPr lang="en-US" dirty="0"/>
              <a:t>and/or </a:t>
            </a:r>
            <a:r>
              <a:rPr lang="en-US" dirty="0" smtClean="0"/>
              <a:t>staff </a:t>
            </a:r>
            <a:r>
              <a:rPr lang="en-US" dirty="0"/>
              <a:t>p</a:t>
            </a:r>
            <a:r>
              <a:rPr lang="en-US" dirty="0" smtClean="0"/>
              <a:t>rofessional </a:t>
            </a:r>
            <a:r>
              <a:rPr lang="en-US" dirty="0"/>
              <a:t>d</a:t>
            </a:r>
            <a:r>
              <a:rPr lang="en-US" dirty="0" smtClean="0"/>
              <a:t>evelopment</a:t>
            </a:r>
            <a:endParaRPr lang="en-US" dirty="0"/>
          </a:p>
          <a:p>
            <a:r>
              <a:rPr lang="en-US" dirty="0" smtClean="0"/>
              <a:t>Improves </a:t>
            </a:r>
            <a:r>
              <a:rPr lang="en-US" dirty="0"/>
              <a:t>t</a:t>
            </a:r>
            <a:r>
              <a:rPr lang="en-US" dirty="0" smtClean="0"/>
              <a:t>eaching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r>
              <a:rPr lang="en-US" dirty="0"/>
              <a:t>, </a:t>
            </a:r>
            <a:r>
              <a:rPr lang="en-US" dirty="0" smtClean="0"/>
              <a:t>transforms </a:t>
            </a:r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and </a:t>
            </a:r>
            <a:r>
              <a:rPr lang="en-US" dirty="0" smtClean="0"/>
              <a:t>enhances </a:t>
            </a:r>
            <a:r>
              <a:rPr lang="en-US" dirty="0"/>
              <a:t>the </a:t>
            </a:r>
            <a:r>
              <a:rPr lang="en-US" dirty="0" smtClean="0"/>
              <a:t>quality </a:t>
            </a:r>
            <a:r>
              <a:rPr lang="en-US" dirty="0"/>
              <a:t>of </a:t>
            </a:r>
            <a:r>
              <a:rPr lang="en-US" dirty="0" smtClean="0"/>
              <a:t>educational </a:t>
            </a:r>
            <a:r>
              <a:rPr lang="en-US" dirty="0"/>
              <a:t>programs</a:t>
            </a:r>
          </a:p>
          <a:p>
            <a:r>
              <a:rPr lang="en-US" dirty="0" smtClean="0"/>
              <a:t>Focuses </a:t>
            </a:r>
            <a:r>
              <a:rPr lang="en-US" dirty="0"/>
              <a:t>on one or many classrooms, student groups or curriculum </a:t>
            </a:r>
            <a:r>
              <a:rPr lang="en-US" dirty="0" smtClean="0"/>
              <a:t>areas, </a:t>
            </a:r>
            <a:r>
              <a:rPr lang="en-US" dirty="0"/>
              <a:t>as well as school-wide and system-wide </a:t>
            </a:r>
            <a:r>
              <a:rPr lang="en-US" dirty="0" smtClean="0"/>
              <a:t>initiatives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WPSF grants </a:t>
            </a:r>
            <a:r>
              <a:rPr lang="en-US" b="1" u="sng" dirty="0" smtClean="0">
                <a:solidFill>
                  <a:srgbClr val="82039B"/>
                </a:solidFill>
              </a:rPr>
              <a:t>cannot fund</a:t>
            </a:r>
            <a:r>
              <a:rPr lang="en-US" b="1" dirty="0" smtClean="0">
                <a:solidFill>
                  <a:srgbClr val="82039B"/>
                </a:solidFill>
              </a:rPr>
              <a:t> </a:t>
            </a:r>
            <a:r>
              <a:rPr lang="en-US" dirty="0" smtClean="0"/>
              <a:t>teacher </a:t>
            </a:r>
            <a:r>
              <a:rPr lang="en-US" dirty="0"/>
              <a:t>salaries/stipends, substitute </a:t>
            </a:r>
            <a:r>
              <a:rPr lang="en-US" dirty="0" smtClean="0"/>
              <a:t>teachers, </a:t>
            </a:r>
            <a:r>
              <a:rPr lang="en-US" dirty="0"/>
              <a:t>travel, buses, facility rentals, food/refreshments, </a:t>
            </a:r>
            <a:r>
              <a:rPr lang="en-US" dirty="0" smtClean="0"/>
              <a:t>or hotel expenses.</a:t>
            </a:r>
            <a:endParaRPr lang="en-US" dirty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5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84904"/>
          </a:xfrm>
        </p:spPr>
        <p:txBody>
          <a:bodyPr>
            <a:noAutofit/>
          </a:bodyPr>
          <a:lstStyle/>
          <a:p>
            <a:r>
              <a:rPr lang="en-US" sz="3600" dirty="0"/>
              <a:t>What Do We Fund?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&gt;$3 million for 700+ ideas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SmartClassrooms</a:t>
            </a:r>
            <a:r>
              <a:rPr lang="en-US" sz="2500" dirty="0"/>
              <a:t> – projection systems, document cameras, interactive whiteboards, response systems, iPads, etc.</a:t>
            </a:r>
          </a:p>
          <a:p>
            <a:r>
              <a:rPr lang="en-US" sz="2500" dirty="0"/>
              <a:t>Thousands of books, audiobooks and e-books for every reading level and interest</a:t>
            </a:r>
          </a:p>
          <a:p>
            <a:r>
              <a:rPr lang="en-US" sz="2500" dirty="0"/>
              <a:t>Teacher training on reading comprehension strategies, writing across all genres, differentiated math instruction</a:t>
            </a:r>
          </a:p>
          <a:p>
            <a:r>
              <a:rPr lang="en-US" sz="2500" dirty="0"/>
              <a:t>More personalized math instruction with Symphony Math, FASTT Math, supplementary materials and games </a:t>
            </a:r>
          </a:p>
          <a:p>
            <a:r>
              <a:rPr lang="en-US" sz="2500" dirty="0"/>
              <a:t>Science labs, data collection devices, robotics and more!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500" dirty="0"/>
              <a:t>Visit </a:t>
            </a:r>
            <a:r>
              <a:rPr lang="en-US" sz="2500" b="1" dirty="0">
                <a:solidFill>
                  <a:srgbClr val="82039B"/>
                </a:solidFill>
              </a:rPr>
              <a:t>waylandpublicschoolsfoundation.org</a:t>
            </a:r>
            <a:r>
              <a:rPr lang="en-US" sz="2500" dirty="0"/>
              <a:t> for more details.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8636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84904"/>
          </a:xfrm>
        </p:spPr>
        <p:txBody>
          <a:bodyPr>
            <a:noAutofit/>
          </a:bodyPr>
          <a:lstStyle/>
          <a:p>
            <a:r>
              <a:rPr lang="en-US" sz="3600" dirty="0"/>
              <a:t>What Do We Fund?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dirty="0"/>
              <a:t>A successful proposal…</a:t>
            </a:r>
          </a:p>
          <a:p>
            <a:r>
              <a:rPr lang="en-US" sz="2900" dirty="0"/>
              <a:t>Supports WPSF’s mission for innovation and enhanced education</a:t>
            </a:r>
          </a:p>
          <a:p>
            <a:r>
              <a:rPr lang="en-US" sz="2900" dirty="0"/>
              <a:t>Aligns with educational goals, standards and priorities of the WPS system, schools, departments and/or grade-levels</a:t>
            </a:r>
          </a:p>
          <a:p>
            <a:r>
              <a:rPr lang="en-US" sz="2900" dirty="0"/>
              <a:t>Articulates the project’s need, benefits and scope</a:t>
            </a:r>
          </a:p>
          <a:p>
            <a:r>
              <a:rPr lang="en-US" sz="2900" dirty="0"/>
              <a:t>Offers a strong connection to curriculum and/or improved teaching practices</a:t>
            </a:r>
          </a:p>
          <a:p>
            <a:r>
              <a:rPr lang="en-US" sz="2900" dirty="0"/>
              <a:t>Clearly defines target population and expected outcomes</a:t>
            </a:r>
          </a:p>
          <a:p>
            <a:r>
              <a:rPr lang="en-US" sz="2900" dirty="0"/>
              <a:t>Illustrates potential for collaboration, replication and future ongoing support by WPS</a:t>
            </a:r>
          </a:p>
          <a:p>
            <a:r>
              <a:rPr lang="en-US" sz="2900" dirty="0"/>
              <a:t>Provides a complete, detailed list of expenditures</a:t>
            </a:r>
          </a:p>
          <a:p>
            <a:r>
              <a:rPr lang="en-US" sz="2900" dirty="0"/>
              <a:t>Shows fiscal responsibility – pricing, options for partial or alternative funding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4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8271"/>
            <a:ext cx="4572000" cy="868362"/>
          </a:xfrm>
          <a:ln w="19050">
            <a:noFill/>
          </a:ln>
          <a:effectLst/>
        </p:spPr>
        <p:txBody>
          <a:bodyPr>
            <a:normAutofit/>
          </a:bodyPr>
          <a:lstStyle/>
          <a:p>
            <a:r>
              <a:rPr lang="en-US" sz="3600" dirty="0"/>
              <a:t>Process &amp; Tips</a:t>
            </a:r>
          </a:p>
        </p:txBody>
      </p:sp>
      <p:pic>
        <p:nvPicPr>
          <p:cNvPr id="1026" name="Picture 2" descr="C:\Users\Brenda\AppData\Local\Microsoft\Windows\Temporary Internet Files\Content.IE5\SYIRVAND\MC9003343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0" y="990601"/>
            <a:ext cx="615760" cy="6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4129951"/>
              </p:ext>
            </p:extLst>
          </p:nvPr>
        </p:nvGraphicFramePr>
        <p:xfrm>
          <a:off x="682720" y="1295400"/>
          <a:ext cx="7623080" cy="467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3" descr="C:\Users\Brenda\AppData\Local\Microsoft\Windows\Temporary Internet Files\Content.IE5\VEBXSY17\MC90023217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1"/>
            <a:ext cx="1025484" cy="7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renda\AppData\Local\Microsoft\Windows\Temporary Internet Files\Content.IE5\SYIRVAND\MC90043155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8" y="6169121"/>
            <a:ext cx="513762" cy="5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1" y="5867400"/>
            <a:ext cx="3696509" cy="3693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b="1" dirty="0" smtClean="0"/>
              <a:t>Grants will be awarded by mid-April!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46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84904"/>
          </a:xfrm>
        </p:spPr>
        <p:txBody>
          <a:bodyPr>
            <a:noAutofit/>
          </a:bodyPr>
          <a:lstStyle/>
          <a:p>
            <a:r>
              <a:rPr lang="en-US" sz="3600" dirty="0"/>
              <a:t>Process &amp;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/>
              <a:t>Things to keep in mind… </a:t>
            </a:r>
          </a:p>
          <a:p>
            <a:r>
              <a:rPr lang="en-US" sz="2500" dirty="0"/>
              <a:t>Get price quotes from and choose suppliers who will accept Purchase Orders (POs)*</a:t>
            </a:r>
          </a:p>
          <a:p>
            <a:r>
              <a:rPr lang="en-US" sz="2500" dirty="0"/>
              <a:t>If a PO isn’t possible, you </a:t>
            </a:r>
            <a:r>
              <a:rPr lang="en-US" sz="2500" dirty="0" smtClean="0"/>
              <a:t>may be </a:t>
            </a:r>
            <a:r>
              <a:rPr lang="en-US" sz="2500" dirty="0"/>
              <a:t>reimbursed in 4-5 weeks </a:t>
            </a:r>
            <a:r>
              <a:rPr lang="en-US" sz="2500" dirty="0" smtClean="0"/>
              <a:t>–the </a:t>
            </a:r>
            <a:r>
              <a:rPr lang="en-US" sz="2500" dirty="0"/>
              <a:t>Business Office must </a:t>
            </a:r>
            <a:r>
              <a:rPr lang="en-US" sz="2500" dirty="0" smtClean="0"/>
              <a:t>approve the expense </a:t>
            </a:r>
            <a:r>
              <a:rPr lang="en-US" sz="2500" b="1" u="sng" dirty="0"/>
              <a:t>before</a:t>
            </a:r>
            <a:r>
              <a:rPr lang="en-US" sz="2500" dirty="0"/>
              <a:t> you make the purchase and must receive an original receipt and a copy of your credit card statement or cancelled check</a:t>
            </a:r>
          </a:p>
          <a:p>
            <a:r>
              <a:rPr lang="en-US" sz="2500" dirty="0"/>
              <a:t>Reimbursements do not cover sales tax</a:t>
            </a:r>
          </a:p>
          <a:p>
            <a:r>
              <a:rPr lang="en-US" sz="2500" dirty="0"/>
              <a:t>It may take 6 weeks to process payment for consultants or speakers – signed contract and W-9 are required</a:t>
            </a:r>
          </a:p>
          <a:p>
            <a:endParaRPr lang="en-US" sz="1200" dirty="0"/>
          </a:p>
          <a:p>
            <a:pPr marL="0" lvl="1" indent="0">
              <a:buNone/>
            </a:pPr>
            <a:r>
              <a:rPr lang="en-US" sz="1800" dirty="0"/>
              <a:t>*Most do, but contact </a:t>
            </a:r>
            <a:r>
              <a:rPr lang="en-US" sz="1800" dirty="0" smtClean="0"/>
              <a:t>Kerri </a:t>
            </a:r>
            <a:r>
              <a:rPr lang="en-US" sz="1800" dirty="0" err="1" smtClean="0"/>
              <a:t>Mulvey</a:t>
            </a:r>
            <a:r>
              <a:rPr lang="en-US" sz="1800" dirty="0" smtClean="0"/>
              <a:t> to </a:t>
            </a:r>
            <a:r>
              <a:rPr lang="en-US" sz="1800" dirty="0"/>
              <a:t>see if PO arrangements are in place with</a:t>
            </a:r>
          </a:p>
          <a:p>
            <a:pPr marL="0" lvl="1" indent="0">
              <a:buNone/>
            </a:pPr>
            <a:r>
              <a:rPr lang="en-US" sz="1800" dirty="0"/>
              <a:t>  online or local suppliers.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54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8272"/>
            <a:ext cx="4572000" cy="876633"/>
          </a:xfrm>
          <a:prstGeom prst="rect">
            <a:avLst/>
          </a:prstGeom>
          <a:ln w="19050">
            <a:noFill/>
          </a:ln>
          <a:effectLst/>
        </p:spPr>
        <p:txBody>
          <a:bodyPr vert="horz" lIns="91432" tIns="45716" rIns="91432" bIns="4571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Process &amp;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2" y="1143001"/>
            <a:ext cx="3518450" cy="5820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3200" b="1" dirty="0"/>
              <a:t>Sample Application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58" y="1219200"/>
            <a:ext cx="4576843" cy="4887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1" y="1810434"/>
            <a:ext cx="3323423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500" u="sng" dirty="0"/>
              <a:t>Tip #1:</a:t>
            </a:r>
          </a:p>
          <a:p>
            <a:r>
              <a:rPr lang="en-US" sz="2500" dirty="0"/>
              <a:t>Briefly explain your idea and how it enhances learning or improves things.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1" y="4267201"/>
            <a:ext cx="3323423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500" u="sng" dirty="0"/>
              <a:t>Tip #2:</a:t>
            </a:r>
          </a:p>
          <a:p>
            <a:r>
              <a:rPr lang="en-US" sz="2500" dirty="0"/>
              <a:t>Correlate the need to your idea.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1981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52800" y="3505200"/>
            <a:ext cx="990600" cy="1015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0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8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8272"/>
            <a:ext cx="4572000" cy="876633"/>
          </a:xfrm>
          <a:prstGeom prst="rect">
            <a:avLst/>
          </a:prstGeom>
          <a:ln w="19050">
            <a:noFill/>
          </a:ln>
          <a:effectLst/>
        </p:spPr>
        <p:txBody>
          <a:bodyPr vert="horz" lIns="91432" tIns="45716" rIns="91432" bIns="4571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Process &amp; Tips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2" y="1143001"/>
            <a:ext cx="3518450" cy="5820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3200" b="1" dirty="0"/>
              <a:t>Sample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844023"/>
            <a:ext cx="3505200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500" u="sng" dirty="0"/>
              <a:t>Tip #4:</a:t>
            </a:r>
          </a:p>
          <a:p>
            <a:r>
              <a:rPr lang="en-US" sz="2500" dirty="0"/>
              <a:t>Be specific about how you will incorporate your idea into the curriculum and how it may support district and school goals.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44" y="1045982"/>
            <a:ext cx="4386256" cy="5584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429000" y="2895600"/>
            <a:ext cx="1066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2" y="1981200"/>
            <a:ext cx="350519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500" u="sng" dirty="0"/>
              <a:t>Tip #3:</a:t>
            </a:r>
          </a:p>
          <a:p>
            <a:r>
              <a:rPr lang="en-US" sz="2500" dirty="0"/>
              <a:t>Summarize key facts and provide references (past projects, web site links)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1435388"/>
            <a:ext cx="990600" cy="850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1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8283</TotalTime>
  <Words>993</Words>
  <Application>Microsoft Macintosh PowerPoint</Application>
  <PresentationFormat>Letter Paper (8.5x11 in)</PresentationFormat>
  <Paragraphs>134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Our Mission</vt:lpstr>
      <vt:lpstr>What Do We Fund?</vt:lpstr>
      <vt:lpstr>What Do We Fund?</vt:lpstr>
      <vt:lpstr>What Do We Fund?</vt:lpstr>
      <vt:lpstr>Process &amp; Tips</vt:lpstr>
      <vt:lpstr>Process &amp;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Process:  Curriculum-Based Grant</dc:title>
  <dc:creator>Brenda</dc:creator>
  <cp:lastModifiedBy>Isabella VanRooyen</cp:lastModifiedBy>
  <cp:revision>121</cp:revision>
  <cp:lastPrinted>2013-09-16T03:18:05Z</cp:lastPrinted>
  <dcterms:created xsi:type="dcterms:W3CDTF">2013-09-09T18:48:18Z</dcterms:created>
  <dcterms:modified xsi:type="dcterms:W3CDTF">2017-10-04T23:20:20Z</dcterms:modified>
</cp:coreProperties>
</file>